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Lst>
  <p:sldSz cy="5143500" cx="9144000"/>
  <p:notesSz cx="6858000" cy="9144000"/>
  <p:embeddedFontLst>
    <p:embeddedFont>
      <p:font typeface="Roboto"/>
      <p:regular r:id="rId24"/>
      <p:bold r:id="rId25"/>
      <p:italic r:id="rId26"/>
      <p:boldItalic r:id="rId27"/>
    </p:embeddedFont>
    <p:embeddedFont>
      <p:font typeface="Lobster"/>
      <p:regular r:id="rId28"/>
    </p:embeddedFont>
    <p:embeddedFont>
      <p:font typeface="Amatic SC"/>
      <p:regular r:id="rId29"/>
      <p:bold r:id="rId30"/>
    </p:embeddedFont>
    <p:embeddedFont>
      <p:font typeface="Pacifico"/>
      <p:regular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E14B69B-29E7-4326-AE0D-246D204E9933}">
  <a:tblStyle styleId="{BE14B69B-29E7-4326-AE0D-246D204E9933}"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BBEE3BC6-9D28-4DDF-8871-3E1009673653}"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font" Target="fonts/Roboto-regular.fntdata"/><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Roboto-italic.fntdata"/><Relationship Id="rId25" Type="http://schemas.openxmlformats.org/officeDocument/2006/relationships/font" Target="fonts/Roboto-bold.fntdata"/><Relationship Id="rId28" Type="http://schemas.openxmlformats.org/officeDocument/2006/relationships/font" Target="fonts/Lobster-regular.fntdata"/><Relationship Id="rId27" Type="http://schemas.openxmlformats.org/officeDocument/2006/relationships/font" Target="fonts/Roboto-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AmaticSC-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Pacifico-regular.fntdata"/><Relationship Id="rId30" Type="http://schemas.openxmlformats.org/officeDocument/2006/relationships/font" Target="fonts/AmaticSC-bold.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12cc75fd1a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12cc75fd1a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c0b47459b1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c0b47459b1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9156a5a8b8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9156a5a8b8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8c5249384e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8c5249384e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8c5249384e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8c5249384e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8680c55f3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8680c55f3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13eefff176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13eefff176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13eefff1762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13eefff1762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13eefff1762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13eefff1762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8c5249384e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8c5249384e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c0a75397f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c0a75397f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c0b47459b1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c0b47459b1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c4ee432454_4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c4ee432454_4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c4ee432454_4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c4ee432454_4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c7dcf90d6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c7dcf90d6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c4ee432454_4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c4ee432454_4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c4ee432454_4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c4ee432454_4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AUTOLAYOUT">
    <p:bg>
      <p:bgPr>
        <a:solidFill>
          <a:srgbClr val="FFFFFF"/>
        </a:solidFill>
      </p:bgPr>
    </p:bg>
    <p:spTree>
      <p:nvGrpSpPr>
        <p:cNvPr id="50" name="Shape 50"/>
        <p:cNvGrpSpPr/>
        <p:nvPr/>
      </p:nvGrpSpPr>
      <p:grpSpPr>
        <a:xfrm>
          <a:off x="0" y="0"/>
          <a:ext cx="0" cy="0"/>
          <a:chOff x="0" y="0"/>
          <a:chExt cx="0" cy="0"/>
        </a:xfrm>
      </p:grpSpPr>
      <p:sp>
        <p:nvSpPr>
          <p:cNvPr id="51" name="Google Shape;51;p13"/>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13"/>
          <p:cNvSpPr/>
          <p:nvPr/>
        </p:nvSpPr>
        <p:spPr>
          <a:xfrm>
            <a:off x="0" y="0"/>
            <a:ext cx="38595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13"/>
          <p:cNvSpPr txBox="1"/>
          <p:nvPr>
            <p:ph type="ctrTitle"/>
          </p:nvPr>
        </p:nvSpPr>
        <p:spPr>
          <a:xfrm>
            <a:off x="4200525" y="1029450"/>
            <a:ext cx="4476900" cy="1398000"/>
          </a:xfrm>
          <a:prstGeom prst="rect">
            <a:avLst/>
          </a:prstGeom>
          <a:noFill/>
        </p:spPr>
        <p:txBody>
          <a:bodyPr anchorCtr="0" anchor="b" bIns="91425" lIns="91425" spcFirstLastPara="1" rIns="91425" wrap="square" tIns="91425">
            <a:noAutofit/>
          </a:bodyPr>
          <a:lstStyle>
            <a:lvl1pPr lvl="0" algn="l">
              <a:lnSpc>
                <a:spcPct val="100000"/>
              </a:lnSpc>
              <a:spcBef>
                <a:spcPts val="0"/>
              </a:spcBef>
              <a:spcAft>
                <a:spcPts val="0"/>
              </a:spcAft>
              <a:buClr>
                <a:schemeClr val="dk1"/>
              </a:buClr>
              <a:buSzPts val="3000"/>
              <a:buNone/>
              <a:defRPr sz="3000">
                <a:solidFill>
                  <a:srgbClr val="0000FF"/>
                </a:solidFill>
              </a:defRPr>
            </a:lvl1pPr>
            <a:lvl2pPr lvl="1" algn="l">
              <a:lnSpc>
                <a:spcPct val="100000"/>
              </a:lnSpc>
              <a:spcBef>
                <a:spcPts val="0"/>
              </a:spcBef>
              <a:spcAft>
                <a:spcPts val="0"/>
              </a:spcAft>
              <a:buClr>
                <a:schemeClr val="dk1"/>
              </a:buClr>
              <a:buSzPts val="3000"/>
              <a:buNone/>
              <a:defRPr sz="3000">
                <a:solidFill>
                  <a:srgbClr val="0000FF"/>
                </a:solidFill>
              </a:defRPr>
            </a:lvl2pPr>
            <a:lvl3pPr lvl="2" algn="l">
              <a:lnSpc>
                <a:spcPct val="100000"/>
              </a:lnSpc>
              <a:spcBef>
                <a:spcPts val="0"/>
              </a:spcBef>
              <a:spcAft>
                <a:spcPts val="0"/>
              </a:spcAft>
              <a:buClr>
                <a:schemeClr val="dk1"/>
              </a:buClr>
              <a:buSzPts val="3000"/>
              <a:buNone/>
              <a:defRPr sz="3000">
                <a:solidFill>
                  <a:srgbClr val="0000FF"/>
                </a:solidFill>
              </a:defRPr>
            </a:lvl3pPr>
            <a:lvl4pPr lvl="3" algn="l">
              <a:lnSpc>
                <a:spcPct val="100000"/>
              </a:lnSpc>
              <a:spcBef>
                <a:spcPts val="0"/>
              </a:spcBef>
              <a:spcAft>
                <a:spcPts val="0"/>
              </a:spcAft>
              <a:buClr>
                <a:schemeClr val="dk1"/>
              </a:buClr>
              <a:buSzPts val="3000"/>
              <a:buNone/>
              <a:defRPr sz="3000">
                <a:solidFill>
                  <a:srgbClr val="0000FF"/>
                </a:solidFill>
              </a:defRPr>
            </a:lvl4pPr>
            <a:lvl5pPr lvl="4" algn="l">
              <a:lnSpc>
                <a:spcPct val="100000"/>
              </a:lnSpc>
              <a:spcBef>
                <a:spcPts val="0"/>
              </a:spcBef>
              <a:spcAft>
                <a:spcPts val="0"/>
              </a:spcAft>
              <a:buClr>
                <a:schemeClr val="dk1"/>
              </a:buClr>
              <a:buSzPts val="3000"/>
              <a:buNone/>
              <a:defRPr sz="3000">
                <a:solidFill>
                  <a:srgbClr val="0000FF"/>
                </a:solidFill>
              </a:defRPr>
            </a:lvl5pPr>
            <a:lvl6pPr lvl="5" algn="l">
              <a:lnSpc>
                <a:spcPct val="100000"/>
              </a:lnSpc>
              <a:spcBef>
                <a:spcPts val="0"/>
              </a:spcBef>
              <a:spcAft>
                <a:spcPts val="0"/>
              </a:spcAft>
              <a:buClr>
                <a:schemeClr val="dk1"/>
              </a:buClr>
              <a:buSzPts val="3000"/>
              <a:buNone/>
              <a:defRPr sz="3000">
                <a:solidFill>
                  <a:srgbClr val="0000FF"/>
                </a:solidFill>
              </a:defRPr>
            </a:lvl6pPr>
            <a:lvl7pPr lvl="6" algn="l">
              <a:lnSpc>
                <a:spcPct val="100000"/>
              </a:lnSpc>
              <a:spcBef>
                <a:spcPts val="0"/>
              </a:spcBef>
              <a:spcAft>
                <a:spcPts val="0"/>
              </a:spcAft>
              <a:buClr>
                <a:schemeClr val="dk1"/>
              </a:buClr>
              <a:buSzPts val="3000"/>
              <a:buNone/>
              <a:defRPr sz="3000">
                <a:solidFill>
                  <a:srgbClr val="0000FF"/>
                </a:solidFill>
              </a:defRPr>
            </a:lvl7pPr>
            <a:lvl8pPr lvl="7" algn="l">
              <a:lnSpc>
                <a:spcPct val="100000"/>
              </a:lnSpc>
              <a:spcBef>
                <a:spcPts val="0"/>
              </a:spcBef>
              <a:spcAft>
                <a:spcPts val="0"/>
              </a:spcAft>
              <a:buClr>
                <a:schemeClr val="dk1"/>
              </a:buClr>
              <a:buSzPts val="3000"/>
              <a:buNone/>
              <a:defRPr sz="3000">
                <a:solidFill>
                  <a:srgbClr val="0000FF"/>
                </a:solidFill>
              </a:defRPr>
            </a:lvl8pPr>
            <a:lvl9pPr lvl="8" algn="l">
              <a:lnSpc>
                <a:spcPct val="100000"/>
              </a:lnSpc>
              <a:spcBef>
                <a:spcPts val="0"/>
              </a:spcBef>
              <a:spcAft>
                <a:spcPts val="0"/>
              </a:spcAft>
              <a:buClr>
                <a:schemeClr val="dk1"/>
              </a:buClr>
              <a:buSzPts val="3000"/>
              <a:buNone/>
              <a:defRPr sz="3000">
                <a:solidFill>
                  <a:srgbClr val="0000FF"/>
                </a:solidFill>
              </a:defRPr>
            </a:lvl9pPr>
          </a:lstStyle>
          <a:p/>
        </p:txBody>
      </p:sp>
      <p:sp>
        <p:nvSpPr>
          <p:cNvPr id="54" name="Google Shape;54;p13"/>
          <p:cNvSpPr txBox="1"/>
          <p:nvPr>
            <p:ph idx="1" type="subTitle"/>
          </p:nvPr>
        </p:nvSpPr>
        <p:spPr>
          <a:xfrm>
            <a:off x="4200525" y="2600250"/>
            <a:ext cx="3859500" cy="533100"/>
          </a:xfrm>
          <a:prstGeom prst="rect">
            <a:avLst/>
          </a:prstGeom>
          <a:noFill/>
        </p:spPr>
        <p:txBody>
          <a:bodyPr anchorCtr="0" anchor="t" bIns="91425" lIns="91425" spcFirstLastPara="1" rIns="91425" wrap="square" tIns="91425">
            <a:noAutofit/>
          </a:bodyPr>
          <a:lstStyle>
            <a:lvl1pPr lvl="0" algn="l">
              <a:lnSpc>
                <a:spcPct val="100000"/>
              </a:lnSpc>
              <a:spcBef>
                <a:spcPts val="0"/>
              </a:spcBef>
              <a:spcAft>
                <a:spcPts val="0"/>
              </a:spcAft>
              <a:buClr>
                <a:schemeClr val="dk1"/>
              </a:buClr>
              <a:buSzPts val="1400"/>
              <a:buNone/>
              <a:defRPr sz="1400">
                <a:solidFill>
                  <a:srgbClr val="0000FF"/>
                </a:solidFill>
              </a:defRPr>
            </a:lvl1pPr>
            <a:lvl2pPr lvl="1" algn="l">
              <a:lnSpc>
                <a:spcPct val="100000"/>
              </a:lnSpc>
              <a:spcBef>
                <a:spcPts val="0"/>
              </a:spcBef>
              <a:spcAft>
                <a:spcPts val="0"/>
              </a:spcAft>
              <a:buClr>
                <a:schemeClr val="dk1"/>
              </a:buClr>
              <a:buSzPts val="1400"/>
              <a:buNone/>
              <a:defRPr sz="1400">
                <a:solidFill>
                  <a:srgbClr val="0000FF"/>
                </a:solidFill>
              </a:defRPr>
            </a:lvl2pPr>
            <a:lvl3pPr lvl="2" algn="l">
              <a:lnSpc>
                <a:spcPct val="100000"/>
              </a:lnSpc>
              <a:spcBef>
                <a:spcPts val="0"/>
              </a:spcBef>
              <a:spcAft>
                <a:spcPts val="0"/>
              </a:spcAft>
              <a:buClr>
                <a:schemeClr val="dk1"/>
              </a:buClr>
              <a:buSzPts val="1400"/>
              <a:buNone/>
              <a:defRPr sz="1400">
                <a:solidFill>
                  <a:srgbClr val="0000FF"/>
                </a:solidFill>
              </a:defRPr>
            </a:lvl3pPr>
            <a:lvl4pPr lvl="3" algn="l">
              <a:lnSpc>
                <a:spcPct val="100000"/>
              </a:lnSpc>
              <a:spcBef>
                <a:spcPts val="0"/>
              </a:spcBef>
              <a:spcAft>
                <a:spcPts val="0"/>
              </a:spcAft>
              <a:buClr>
                <a:schemeClr val="dk1"/>
              </a:buClr>
              <a:buSzPts val="1400"/>
              <a:buNone/>
              <a:defRPr sz="1400">
                <a:solidFill>
                  <a:srgbClr val="0000FF"/>
                </a:solidFill>
              </a:defRPr>
            </a:lvl4pPr>
            <a:lvl5pPr lvl="4" algn="l">
              <a:lnSpc>
                <a:spcPct val="100000"/>
              </a:lnSpc>
              <a:spcBef>
                <a:spcPts val="0"/>
              </a:spcBef>
              <a:spcAft>
                <a:spcPts val="0"/>
              </a:spcAft>
              <a:buClr>
                <a:schemeClr val="dk1"/>
              </a:buClr>
              <a:buSzPts val="1400"/>
              <a:buNone/>
              <a:defRPr sz="1400">
                <a:solidFill>
                  <a:srgbClr val="0000FF"/>
                </a:solidFill>
              </a:defRPr>
            </a:lvl5pPr>
            <a:lvl6pPr lvl="5" algn="l">
              <a:lnSpc>
                <a:spcPct val="100000"/>
              </a:lnSpc>
              <a:spcBef>
                <a:spcPts val="0"/>
              </a:spcBef>
              <a:spcAft>
                <a:spcPts val="0"/>
              </a:spcAft>
              <a:buClr>
                <a:schemeClr val="dk1"/>
              </a:buClr>
              <a:buSzPts val="1400"/>
              <a:buNone/>
              <a:defRPr sz="1400">
                <a:solidFill>
                  <a:srgbClr val="0000FF"/>
                </a:solidFill>
              </a:defRPr>
            </a:lvl6pPr>
            <a:lvl7pPr lvl="6" algn="l">
              <a:lnSpc>
                <a:spcPct val="100000"/>
              </a:lnSpc>
              <a:spcBef>
                <a:spcPts val="0"/>
              </a:spcBef>
              <a:spcAft>
                <a:spcPts val="0"/>
              </a:spcAft>
              <a:buClr>
                <a:schemeClr val="dk1"/>
              </a:buClr>
              <a:buSzPts val="1400"/>
              <a:buNone/>
              <a:defRPr sz="1400">
                <a:solidFill>
                  <a:srgbClr val="0000FF"/>
                </a:solidFill>
              </a:defRPr>
            </a:lvl7pPr>
            <a:lvl8pPr lvl="7" algn="l">
              <a:lnSpc>
                <a:spcPct val="100000"/>
              </a:lnSpc>
              <a:spcBef>
                <a:spcPts val="0"/>
              </a:spcBef>
              <a:spcAft>
                <a:spcPts val="0"/>
              </a:spcAft>
              <a:buClr>
                <a:schemeClr val="dk1"/>
              </a:buClr>
              <a:buSzPts val="1400"/>
              <a:buNone/>
              <a:defRPr sz="1400">
                <a:solidFill>
                  <a:srgbClr val="0000FF"/>
                </a:solidFill>
              </a:defRPr>
            </a:lvl8pPr>
            <a:lvl9pPr lvl="8" algn="l">
              <a:lnSpc>
                <a:spcPct val="100000"/>
              </a:lnSpc>
              <a:spcBef>
                <a:spcPts val="0"/>
              </a:spcBef>
              <a:spcAft>
                <a:spcPts val="0"/>
              </a:spcAft>
              <a:buClr>
                <a:schemeClr val="dk1"/>
              </a:buClr>
              <a:buSzPts val="1400"/>
              <a:buNone/>
              <a:defRPr sz="1400">
                <a:solidFill>
                  <a:srgbClr val="0000FF"/>
                </a:solidFill>
              </a:defRPr>
            </a:lvl9pPr>
          </a:lstStyle>
          <a:p/>
        </p:txBody>
      </p:sp>
      <p:sp>
        <p:nvSpPr>
          <p:cNvPr id="55" name="Google Shape;55;p13"/>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mc:Choice Requires="p14">
      <p:transition spd="slow" p14:dur="5000">
        <p14:gallery dir="l"/>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0" Type="http://schemas.openxmlformats.org/officeDocument/2006/relationships/image" Target="../media/image13.png"/><Relationship Id="rId22" Type="http://schemas.openxmlformats.org/officeDocument/2006/relationships/hyperlink" Target="https://www.mvp.sos.ga.gov/MVP/mvp.do" TargetMode="External"/><Relationship Id="rId21" Type="http://schemas.openxmlformats.org/officeDocument/2006/relationships/image" Target="../media/image11.jpg"/><Relationship Id="rId24" Type="http://schemas.openxmlformats.org/officeDocument/2006/relationships/slide" Target="/ppt/slides/slide2.xml"/><Relationship Id="rId23"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66.jpg"/><Relationship Id="rId9" Type="http://schemas.openxmlformats.org/officeDocument/2006/relationships/image" Target="../media/image2.png"/><Relationship Id="rId26" Type="http://schemas.openxmlformats.org/officeDocument/2006/relationships/image" Target="../media/image5.png"/><Relationship Id="rId25" Type="http://schemas.openxmlformats.org/officeDocument/2006/relationships/image" Target="../media/image18.png"/><Relationship Id="rId28" Type="http://schemas.openxmlformats.org/officeDocument/2006/relationships/image" Target="../media/image3.png"/><Relationship Id="rId27" Type="http://schemas.openxmlformats.org/officeDocument/2006/relationships/image" Target="../media/image1.png"/><Relationship Id="rId5" Type="http://schemas.openxmlformats.org/officeDocument/2006/relationships/slide" Target="/ppt/slides/slide13.xml"/><Relationship Id="rId6" Type="http://schemas.openxmlformats.org/officeDocument/2006/relationships/slide" Target="/ppt/slides/slide12.xml"/><Relationship Id="rId29" Type="http://schemas.openxmlformats.org/officeDocument/2006/relationships/hyperlink" Target="http://arjohnson.rcboe.org/" TargetMode="External"/><Relationship Id="rId7" Type="http://schemas.openxmlformats.org/officeDocument/2006/relationships/image" Target="../media/image14.png"/><Relationship Id="rId8" Type="http://schemas.openxmlformats.org/officeDocument/2006/relationships/image" Target="../media/image15.png"/><Relationship Id="rId30" Type="http://schemas.openxmlformats.org/officeDocument/2006/relationships/image" Target="../media/image10.png"/><Relationship Id="rId11" Type="http://schemas.openxmlformats.org/officeDocument/2006/relationships/hyperlink" Target="https://www.georgiastandards.org/Georgia-Standards/Documents/Science-Biology-Georgia-Standards.pdf" TargetMode="External"/><Relationship Id="rId10" Type="http://schemas.openxmlformats.org/officeDocument/2006/relationships/hyperlink" Target="http://arjohnson.rcboe.org/" TargetMode="External"/><Relationship Id="rId13" Type="http://schemas.openxmlformats.org/officeDocument/2006/relationships/hyperlink" Target="https://www.georgiastandards.org/Georgia-Standards/Pages/Science.aspx" TargetMode="External"/><Relationship Id="rId12" Type="http://schemas.openxmlformats.org/officeDocument/2006/relationships/image" Target="../media/image7.png"/><Relationship Id="rId15" Type="http://schemas.openxmlformats.org/officeDocument/2006/relationships/image" Target="../media/image24.png"/><Relationship Id="rId14" Type="http://schemas.openxmlformats.org/officeDocument/2006/relationships/hyperlink" Target="https://www.rcboe.org/backtoschool" TargetMode="External"/><Relationship Id="rId17" Type="http://schemas.openxmlformats.org/officeDocument/2006/relationships/image" Target="../media/image16.jpg"/><Relationship Id="rId16" Type="http://schemas.openxmlformats.org/officeDocument/2006/relationships/hyperlink" Target="http://www.youtube.com/watch?v=JG-vV_uQJR4" TargetMode="External"/><Relationship Id="rId19" Type="http://schemas.openxmlformats.org/officeDocument/2006/relationships/image" Target="../media/image8.png"/><Relationship Id="rId18" Type="http://schemas.openxmlformats.org/officeDocument/2006/relationships/image" Target="../media/image1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06.png"/><Relationship Id="rId4" Type="http://schemas.openxmlformats.org/officeDocument/2006/relationships/image" Target="../media/image56.jpg"/><Relationship Id="rId9" Type="http://schemas.openxmlformats.org/officeDocument/2006/relationships/image" Target="../media/image105.png"/><Relationship Id="rId5" Type="http://schemas.openxmlformats.org/officeDocument/2006/relationships/image" Target="../media/image100.png"/><Relationship Id="rId6" Type="http://schemas.openxmlformats.org/officeDocument/2006/relationships/image" Target="../media/image102.png"/><Relationship Id="rId7" Type="http://schemas.openxmlformats.org/officeDocument/2006/relationships/image" Target="../media/image109.png"/><Relationship Id="rId8" Type="http://schemas.openxmlformats.org/officeDocument/2006/relationships/image" Target="../media/image101.png"/><Relationship Id="rId11" Type="http://schemas.openxmlformats.org/officeDocument/2006/relationships/image" Target="../media/image108.png"/><Relationship Id="rId10" Type="http://schemas.openxmlformats.org/officeDocument/2006/relationships/image" Target="../media/image111.png"/><Relationship Id="rId13" Type="http://schemas.openxmlformats.org/officeDocument/2006/relationships/image" Target="../media/image107.png"/><Relationship Id="rId12" Type="http://schemas.openxmlformats.org/officeDocument/2006/relationships/image" Target="../media/image13.png"/><Relationship Id="rId14" Type="http://schemas.openxmlformats.org/officeDocument/2006/relationships/image" Target="../media/image1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9.jpg"/><Relationship Id="rId4" Type="http://schemas.openxmlformats.org/officeDocument/2006/relationships/image" Target="../media/image126.jpg"/><Relationship Id="rId9" Type="http://schemas.openxmlformats.org/officeDocument/2006/relationships/image" Target="../media/image112.png"/><Relationship Id="rId5" Type="http://schemas.openxmlformats.org/officeDocument/2006/relationships/image" Target="../media/image23.png"/><Relationship Id="rId6" Type="http://schemas.openxmlformats.org/officeDocument/2006/relationships/hyperlink" Target="http://www.youtube.com/watch?v=tX6kI0bXryE" TargetMode="External"/><Relationship Id="rId7" Type="http://schemas.openxmlformats.org/officeDocument/2006/relationships/image" Target="../media/image117.jpg"/><Relationship Id="rId8" Type="http://schemas.openxmlformats.org/officeDocument/2006/relationships/hyperlink" Target="http://ourweekly.com/news/2016/oct/13/how-hbcus-are-preparing-new-generation-innovators-/" TargetMode="External"/><Relationship Id="rId11" Type="http://schemas.openxmlformats.org/officeDocument/2006/relationships/hyperlink" Target="http://www.youtube.com/watch?v=UwJtdgDey_Q" TargetMode="External"/><Relationship Id="rId10" Type="http://schemas.openxmlformats.org/officeDocument/2006/relationships/image" Target="../media/image125.png"/><Relationship Id="rId12" Type="http://schemas.openxmlformats.org/officeDocument/2006/relationships/image" Target="../media/image120.jpg"/></Relationships>
</file>

<file path=ppt/slides/_rels/slide12.xml.rels><?xml version="1.0" encoding="UTF-8" standalone="yes"?><Relationships xmlns="http://schemas.openxmlformats.org/package/2006/relationships"><Relationship Id="rId20" Type="http://schemas.openxmlformats.org/officeDocument/2006/relationships/image" Target="../media/image129.png"/><Relationship Id="rId22" Type="http://schemas.openxmlformats.org/officeDocument/2006/relationships/image" Target="../media/image143.png"/><Relationship Id="rId21" Type="http://schemas.openxmlformats.org/officeDocument/2006/relationships/hyperlink" Target="https://home.mmc.edu/" TargetMode="External"/><Relationship Id="rId24" Type="http://schemas.openxmlformats.org/officeDocument/2006/relationships/image" Target="../media/image131.png"/><Relationship Id="rId23" Type="http://schemas.openxmlformats.org/officeDocument/2006/relationships/image" Target="../media/image170.png"/><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14.png"/><Relationship Id="rId4" Type="http://schemas.openxmlformats.org/officeDocument/2006/relationships/image" Target="../media/image122.jpg"/><Relationship Id="rId9" Type="http://schemas.openxmlformats.org/officeDocument/2006/relationships/hyperlink" Target="https://www.youtube.com/watch?v=chODOKSPJS4" TargetMode="External"/><Relationship Id="rId5" Type="http://schemas.openxmlformats.org/officeDocument/2006/relationships/image" Target="../media/image123.jpg"/><Relationship Id="rId6" Type="http://schemas.openxmlformats.org/officeDocument/2006/relationships/hyperlink" Target="https://www.youtube.com/watch?v=oOAG2uj0dOM" TargetMode="External"/><Relationship Id="rId7" Type="http://schemas.openxmlformats.org/officeDocument/2006/relationships/hyperlink" Target="https://www.youtube.com/watch?v=U55RUkS8_QE" TargetMode="External"/><Relationship Id="rId8" Type="http://schemas.openxmlformats.org/officeDocument/2006/relationships/hyperlink" Target="https://www.youtube.com/watch?v=U55RUkS8_QE" TargetMode="External"/><Relationship Id="rId11" Type="http://schemas.openxmlformats.org/officeDocument/2006/relationships/hyperlink" Target="http://www.youtube.com/watch?v=Rf-k4g0wuCs" TargetMode="External"/><Relationship Id="rId10" Type="http://schemas.openxmlformats.org/officeDocument/2006/relationships/hyperlink" Target="https://www.youtube.com/watch?v=CCxbI1qRsWY" TargetMode="External"/><Relationship Id="rId13" Type="http://schemas.openxmlformats.org/officeDocument/2006/relationships/hyperlink" Target="http://www.youtube.com/watch?v=_A3JxpMU63s" TargetMode="External"/><Relationship Id="rId12" Type="http://schemas.openxmlformats.org/officeDocument/2006/relationships/image" Target="../media/image121.jpg"/><Relationship Id="rId15" Type="http://schemas.openxmlformats.org/officeDocument/2006/relationships/image" Target="../media/image27.png"/><Relationship Id="rId14" Type="http://schemas.openxmlformats.org/officeDocument/2006/relationships/image" Target="../media/image127.jpg"/><Relationship Id="rId17" Type="http://schemas.openxmlformats.org/officeDocument/2006/relationships/image" Target="../media/image67.jpg"/><Relationship Id="rId16" Type="http://schemas.openxmlformats.org/officeDocument/2006/relationships/image" Target="../media/image130.jpg"/><Relationship Id="rId19" Type="http://schemas.openxmlformats.org/officeDocument/2006/relationships/image" Target="../media/image132.png"/><Relationship Id="rId18" Type="http://schemas.openxmlformats.org/officeDocument/2006/relationships/image" Target="../media/image13.png"/></Relationships>
</file>

<file path=ppt/slides/_rels/slide13.xml.rels><?xml version="1.0" encoding="UTF-8" standalone="yes"?><Relationships xmlns="http://schemas.openxmlformats.org/package/2006/relationships"><Relationship Id="rId20" Type="http://schemas.openxmlformats.org/officeDocument/2006/relationships/image" Target="../media/image151.jpg"/><Relationship Id="rId22" Type="http://schemas.openxmlformats.org/officeDocument/2006/relationships/image" Target="../media/image145.png"/><Relationship Id="rId21" Type="http://schemas.openxmlformats.org/officeDocument/2006/relationships/hyperlink" Target="https://www.ncat.edu/cost/departments/physics/research/asme-physics.php" TargetMode="External"/><Relationship Id="rId24" Type="http://schemas.openxmlformats.org/officeDocument/2006/relationships/hyperlink" Target="https://madison.com/weather/the-first-black-meteorologists-in-the-u-s/video_48387d51-cdeb-562a-b70d-f54e8fbecaa3.html" TargetMode="External"/><Relationship Id="rId23" Type="http://schemas.openxmlformats.org/officeDocument/2006/relationships/image" Target="../media/image148.pn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6.jpg"/><Relationship Id="rId4" Type="http://schemas.openxmlformats.org/officeDocument/2006/relationships/image" Target="../media/image142.jpg"/><Relationship Id="rId9" Type="http://schemas.openxmlformats.org/officeDocument/2006/relationships/image" Target="../media/image140.png"/><Relationship Id="rId26" Type="http://schemas.openxmlformats.org/officeDocument/2006/relationships/image" Target="../media/image147.jpg"/><Relationship Id="rId25" Type="http://schemas.openxmlformats.org/officeDocument/2006/relationships/hyperlink" Target="http://www.youtube.com/watch?v=8zjsz8AfmQE" TargetMode="External"/><Relationship Id="rId28" Type="http://schemas.openxmlformats.org/officeDocument/2006/relationships/image" Target="../media/image146.jpg"/><Relationship Id="rId27" Type="http://schemas.openxmlformats.org/officeDocument/2006/relationships/hyperlink" Target="http://www.youtube.com/watch?v=Y4pcy1cOgJg" TargetMode="External"/><Relationship Id="rId5" Type="http://schemas.openxmlformats.org/officeDocument/2006/relationships/image" Target="../media/image135.jpg"/><Relationship Id="rId6" Type="http://schemas.openxmlformats.org/officeDocument/2006/relationships/image" Target="../media/image134.png"/><Relationship Id="rId29" Type="http://schemas.openxmlformats.org/officeDocument/2006/relationships/hyperlink" Target="http://www.youtube.com/watch?v=FscIgtDJFXg" TargetMode="External"/><Relationship Id="rId7" Type="http://schemas.openxmlformats.org/officeDocument/2006/relationships/hyperlink" Target="https://www.google.com/search?bih=730&amp;biw=1517&amp;rlz=1C1GCEA_enUS751US765&amp;hl=en&amp;sxsrf=ALeKk02n7kWtLlex34KF_mWScAtU57Z3YQ%3A1595160387716&amp;ei=QzcUX-itK6Kc_Qb904y4CA&amp;q=augusta%2C+ga+weather&amp;oq=weather+report&amp;gs_lcp=CgZwc3ktYWIQARgEMgQIABBHMgQIABBHMgQIABBHMgQIABBHMgQIABBHMgQIABBHMgQIABBHMgQIABBHUABYAGDWsgJoAHABeACAAQCIAQCSAQCYAQCqAQdnd3Mtd2l6&amp;sclient=psy-ab&amp;safe=active&amp;ssui=on" TargetMode="External"/><Relationship Id="rId8" Type="http://schemas.openxmlformats.org/officeDocument/2006/relationships/hyperlink" Target="https://www.youtube.com/watch?v=nt_O1n9NDaE" TargetMode="External"/><Relationship Id="rId31" Type="http://schemas.openxmlformats.org/officeDocument/2006/relationships/image" Target="../media/image155.png"/><Relationship Id="rId30" Type="http://schemas.openxmlformats.org/officeDocument/2006/relationships/image" Target="../media/image153.jpg"/><Relationship Id="rId11" Type="http://schemas.openxmlformats.org/officeDocument/2006/relationships/image" Target="../media/image133.png"/><Relationship Id="rId10" Type="http://schemas.openxmlformats.org/officeDocument/2006/relationships/image" Target="../media/image139.png"/><Relationship Id="rId13" Type="http://schemas.openxmlformats.org/officeDocument/2006/relationships/image" Target="../media/image137.jpg"/><Relationship Id="rId12" Type="http://schemas.openxmlformats.org/officeDocument/2006/relationships/image" Target="../media/image141.jpg"/><Relationship Id="rId15" Type="http://schemas.openxmlformats.org/officeDocument/2006/relationships/image" Target="../media/image150.jpg"/><Relationship Id="rId14" Type="http://schemas.openxmlformats.org/officeDocument/2006/relationships/image" Target="../media/image171.jpg"/><Relationship Id="rId17" Type="http://schemas.openxmlformats.org/officeDocument/2006/relationships/hyperlink" Target="http://www.youtube.com/watch?v=23wExzH7ESA" TargetMode="External"/><Relationship Id="rId16" Type="http://schemas.openxmlformats.org/officeDocument/2006/relationships/hyperlink" Target="https://www.georgiastandards.org/Georgia-Standards/Pages/Science-Grade-1.aspx" TargetMode="External"/><Relationship Id="rId19" Type="http://schemas.openxmlformats.org/officeDocument/2006/relationships/image" Target="../media/image149.png"/><Relationship Id="rId18" Type="http://schemas.openxmlformats.org/officeDocument/2006/relationships/image" Target="../media/image144.jpg"/></Relationships>
</file>

<file path=ppt/slides/_rels/slide14.xml.rels><?xml version="1.0" encoding="UTF-8" standalone="yes"?><Relationships xmlns="http://schemas.openxmlformats.org/package/2006/relationships"><Relationship Id="rId20" Type="http://schemas.openxmlformats.org/officeDocument/2006/relationships/image" Target="../media/image161.jpg"/><Relationship Id="rId21" Type="http://schemas.openxmlformats.org/officeDocument/2006/relationships/hyperlink" Target="https://www.georgiastandards.org/Georgia-Standards/Pages/Science-Kindergarten.aspx" TargetMode="External"/><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59.jpg"/><Relationship Id="rId4" Type="http://schemas.openxmlformats.org/officeDocument/2006/relationships/hyperlink" Target="https://www.youtube.com/watch?v=D9I35Rqo04E" TargetMode="External"/><Relationship Id="rId9" Type="http://schemas.openxmlformats.org/officeDocument/2006/relationships/hyperlink" Target="http://www.youtube.com/watch?v=P5OgEE9ny3c" TargetMode="External"/><Relationship Id="rId5" Type="http://schemas.openxmlformats.org/officeDocument/2006/relationships/image" Target="../media/image152.jpg"/><Relationship Id="rId6" Type="http://schemas.openxmlformats.org/officeDocument/2006/relationships/image" Target="../media/image172.jpg"/><Relationship Id="rId7" Type="http://schemas.openxmlformats.org/officeDocument/2006/relationships/image" Target="../media/image154.png"/><Relationship Id="rId8" Type="http://schemas.openxmlformats.org/officeDocument/2006/relationships/image" Target="../media/image13.png"/><Relationship Id="rId11" Type="http://schemas.openxmlformats.org/officeDocument/2006/relationships/hyperlink" Target="http://www.youtube.com/watch?v=RvmF9OWrXWA" TargetMode="External"/><Relationship Id="rId10" Type="http://schemas.openxmlformats.org/officeDocument/2006/relationships/image" Target="../media/image156.jpg"/><Relationship Id="rId13" Type="http://schemas.openxmlformats.org/officeDocument/2006/relationships/hyperlink" Target="http://www.youtube.com/watch?v=3IW8E1YR0kE" TargetMode="External"/><Relationship Id="rId12" Type="http://schemas.openxmlformats.org/officeDocument/2006/relationships/image" Target="../media/image165.jpg"/><Relationship Id="rId15" Type="http://schemas.openxmlformats.org/officeDocument/2006/relationships/image" Target="../media/image158.png"/><Relationship Id="rId14" Type="http://schemas.openxmlformats.org/officeDocument/2006/relationships/image" Target="../media/image162.jpg"/><Relationship Id="rId17" Type="http://schemas.openxmlformats.org/officeDocument/2006/relationships/image" Target="../media/image157.png"/><Relationship Id="rId16" Type="http://schemas.openxmlformats.org/officeDocument/2006/relationships/image" Target="../media/image160.png"/><Relationship Id="rId19" Type="http://schemas.openxmlformats.org/officeDocument/2006/relationships/hyperlink" Target="http://www.youtube.com/watch?v=tiEM-_NXjHs" TargetMode="External"/><Relationship Id="rId18" Type="http://schemas.openxmlformats.org/officeDocument/2006/relationships/image" Target="../media/image16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6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hyperlink" Target="http://www.youtube.com/watch?v=jzR0Bbt7o4Y" TargetMode="External"/><Relationship Id="rId4" Type="http://schemas.openxmlformats.org/officeDocument/2006/relationships/image" Target="../media/image169.jpg"/><Relationship Id="rId5" Type="http://schemas.openxmlformats.org/officeDocument/2006/relationships/hyperlink" Target="http://www.youtube.com/watch?v=vGjNI16pxn8" TargetMode="External"/><Relationship Id="rId6" Type="http://schemas.openxmlformats.org/officeDocument/2006/relationships/image" Target="../media/image167.jpg"/><Relationship Id="rId7" Type="http://schemas.openxmlformats.org/officeDocument/2006/relationships/hyperlink" Target="http://www.youtube.com/watch?v=mMf3ooY-9N0" TargetMode="External"/><Relationship Id="rId8" Type="http://schemas.openxmlformats.org/officeDocument/2006/relationships/image" Target="../media/image16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hyperlink" Target="http://www.youtube.com/watch?v=H4JnXBvwoiQ" TargetMode="External"/><Relationship Id="rId4" Type="http://schemas.openxmlformats.org/officeDocument/2006/relationships/image" Target="../media/image9.jpg"/><Relationship Id="rId9" Type="http://schemas.openxmlformats.org/officeDocument/2006/relationships/image" Target="../media/image31.jpg"/><Relationship Id="rId5" Type="http://schemas.openxmlformats.org/officeDocument/2006/relationships/image" Target="../media/image6.jpg"/><Relationship Id="rId6" Type="http://schemas.openxmlformats.org/officeDocument/2006/relationships/image" Target="../media/image18.png"/><Relationship Id="rId7" Type="http://schemas.openxmlformats.org/officeDocument/2006/relationships/hyperlink" Target="https://www.ccswfl.org/news/stem_steam_and_stream-0" TargetMode="External"/><Relationship Id="rId8" Type="http://schemas.openxmlformats.org/officeDocument/2006/relationships/image" Target="../media/image25.png"/><Relationship Id="rId11" Type="http://schemas.openxmlformats.org/officeDocument/2006/relationships/image" Target="../media/image23.png"/><Relationship Id="rId10" Type="http://schemas.openxmlformats.org/officeDocument/2006/relationships/image" Target="../media/image27.png"/><Relationship Id="rId13" Type="http://schemas.openxmlformats.org/officeDocument/2006/relationships/image" Target="../media/image35.png"/><Relationship Id="rId12" Type="http://schemas.openxmlformats.org/officeDocument/2006/relationships/image" Target="../media/image22.jpg"/><Relationship Id="rId15" Type="http://schemas.openxmlformats.org/officeDocument/2006/relationships/image" Target="../media/image20.png"/><Relationship Id="rId14" Type="http://schemas.openxmlformats.org/officeDocument/2006/relationships/image" Target="../media/image113.jpg"/><Relationship Id="rId17" Type="http://schemas.openxmlformats.org/officeDocument/2006/relationships/image" Target="../media/image28.jpg"/><Relationship Id="rId16" Type="http://schemas.openxmlformats.org/officeDocument/2006/relationships/hyperlink" Target="http://www.youtube.com/watch?v=Lrv-Morm-c0" TargetMode="External"/><Relationship Id="rId18" Type="http://schemas.openxmlformats.org/officeDocument/2006/relationships/hyperlink" Target="http://www.youtube.com/watch?v=H4JnXBvwoiQ" TargetMode="External"/></Relationships>
</file>

<file path=ppt/slides/_rels/slide3.xml.rels><?xml version="1.0" encoding="UTF-8" standalone="yes"?><Relationships xmlns="http://schemas.openxmlformats.org/package/2006/relationships"><Relationship Id="rId20" Type="http://schemas.openxmlformats.org/officeDocument/2006/relationships/hyperlink" Target="http://www.youtube.com/watch?v=Vrx8m9Yespw" TargetMode="External"/><Relationship Id="rId22" Type="http://schemas.openxmlformats.org/officeDocument/2006/relationships/image" Target="../media/image43.png"/><Relationship Id="rId21" Type="http://schemas.openxmlformats.org/officeDocument/2006/relationships/image" Target="../media/image45.jpg"/><Relationship Id="rId24" Type="http://schemas.openxmlformats.org/officeDocument/2006/relationships/image" Target="../media/image40.png"/><Relationship Id="rId23" Type="http://schemas.openxmlformats.org/officeDocument/2006/relationships/image" Target="../media/image13.png"/><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66.jpg"/><Relationship Id="rId4" Type="http://schemas.openxmlformats.org/officeDocument/2006/relationships/image" Target="../media/image21.jpg"/><Relationship Id="rId9" Type="http://schemas.openxmlformats.org/officeDocument/2006/relationships/image" Target="../media/image39.png"/><Relationship Id="rId26" Type="http://schemas.openxmlformats.org/officeDocument/2006/relationships/image" Target="../media/image47.jpg"/><Relationship Id="rId25" Type="http://schemas.openxmlformats.org/officeDocument/2006/relationships/hyperlink" Target="http://www.youtube.com/watch?v=4NpYHklJIDM" TargetMode="External"/><Relationship Id="rId27" Type="http://schemas.openxmlformats.org/officeDocument/2006/relationships/hyperlink" Target="http://www.youtube.com/watch?v=Vrx8m9Yespw" TargetMode="External"/><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6.png"/><Relationship Id="rId8" Type="http://schemas.openxmlformats.org/officeDocument/2006/relationships/image" Target="../media/image33.png"/><Relationship Id="rId11" Type="http://schemas.openxmlformats.org/officeDocument/2006/relationships/image" Target="../media/image37.png"/><Relationship Id="rId10" Type="http://schemas.openxmlformats.org/officeDocument/2006/relationships/image" Target="../media/image173.png"/><Relationship Id="rId13" Type="http://schemas.openxmlformats.org/officeDocument/2006/relationships/image" Target="../media/image48.png"/><Relationship Id="rId12" Type="http://schemas.openxmlformats.org/officeDocument/2006/relationships/image" Target="../media/image34.png"/><Relationship Id="rId15" Type="http://schemas.openxmlformats.org/officeDocument/2006/relationships/image" Target="../media/image41.gif"/><Relationship Id="rId14" Type="http://schemas.openxmlformats.org/officeDocument/2006/relationships/image" Target="../media/image49.png"/><Relationship Id="rId17" Type="http://schemas.openxmlformats.org/officeDocument/2006/relationships/image" Target="../media/image38.png"/><Relationship Id="rId16" Type="http://schemas.openxmlformats.org/officeDocument/2006/relationships/image" Target="../media/image46.png"/><Relationship Id="rId19" Type="http://schemas.openxmlformats.org/officeDocument/2006/relationships/image" Target="../media/image44.png"/><Relationship Id="rId18" Type="http://schemas.openxmlformats.org/officeDocument/2006/relationships/image" Target="../media/image4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50.png"/><Relationship Id="rId4" Type="http://schemas.openxmlformats.org/officeDocument/2006/relationships/image" Target="../media/image30.png"/><Relationship Id="rId9" Type="http://schemas.openxmlformats.org/officeDocument/2006/relationships/image" Target="../media/image56.jpg"/><Relationship Id="rId5" Type="http://schemas.openxmlformats.org/officeDocument/2006/relationships/image" Target="../media/image51.png"/><Relationship Id="rId6" Type="http://schemas.openxmlformats.org/officeDocument/2006/relationships/image" Target="../media/image35.png"/><Relationship Id="rId7" Type="http://schemas.openxmlformats.org/officeDocument/2006/relationships/image" Target="../media/image55.png"/><Relationship Id="rId8" Type="http://schemas.openxmlformats.org/officeDocument/2006/relationships/image" Target="../media/image54.png"/><Relationship Id="rId11" Type="http://schemas.openxmlformats.org/officeDocument/2006/relationships/image" Target="../media/image80.png"/><Relationship Id="rId10" Type="http://schemas.openxmlformats.org/officeDocument/2006/relationships/image" Target="../media/image57.jpg"/><Relationship Id="rId13" Type="http://schemas.openxmlformats.org/officeDocument/2006/relationships/image" Target="../media/image21.jpg"/><Relationship Id="rId12" Type="http://schemas.openxmlformats.org/officeDocument/2006/relationships/image" Target="../media/image67.jpg"/><Relationship Id="rId15" Type="http://schemas.openxmlformats.org/officeDocument/2006/relationships/image" Target="../media/image65.png"/><Relationship Id="rId14" Type="http://schemas.openxmlformats.org/officeDocument/2006/relationships/hyperlink" Target="http://www.gfbfoundation.org/" TargetMode="External"/><Relationship Id="rId17" Type="http://schemas.openxmlformats.org/officeDocument/2006/relationships/hyperlink" Target="http://www.youtube.com/watch?v=HUZOKvYcx_o" TargetMode="External"/><Relationship Id="rId16" Type="http://schemas.openxmlformats.org/officeDocument/2006/relationships/image" Target="../media/image13.png"/><Relationship Id="rId18" Type="http://schemas.openxmlformats.org/officeDocument/2006/relationships/image" Target="../media/image5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82.jpg"/><Relationship Id="rId4" Type="http://schemas.openxmlformats.org/officeDocument/2006/relationships/hyperlink" Target="http://www.youtube.com/watch?v=kNKu1uNBVkU" TargetMode="External"/><Relationship Id="rId9" Type="http://schemas.openxmlformats.org/officeDocument/2006/relationships/image" Target="../media/image61.jpg"/><Relationship Id="rId5" Type="http://schemas.openxmlformats.org/officeDocument/2006/relationships/image" Target="../media/image59.jpg"/><Relationship Id="rId6" Type="http://schemas.openxmlformats.org/officeDocument/2006/relationships/image" Target="../media/image60.png"/><Relationship Id="rId7" Type="http://schemas.openxmlformats.org/officeDocument/2006/relationships/image" Target="../media/image64.jpg"/><Relationship Id="rId8" Type="http://schemas.openxmlformats.org/officeDocument/2006/relationships/image" Target="../media/image75.jpg"/><Relationship Id="rId11" Type="http://schemas.openxmlformats.org/officeDocument/2006/relationships/image" Target="../media/image69.jpg"/><Relationship Id="rId10" Type="http://schemas.openxmlformats.org/officeDocument/2006/relationships/image" Target="../media/image58.jpg"/><Relationship Id="rId13" Type="http://schemas.openxmlformats.org/officeDocument/2006/relationships/image" Target="../media/image5.png"/><Relationship Id="rId12" Type="http://schemas.openxmlformats.org/officeDocument/2006/relationships/image" Target="../media/image68.jpg"/><Relationship Id="rId14"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90.jpg"/><Relationship Id="rId4" Type="http://schemas.openxmlformats.org/officeDocument/2006/relationships/image" Target="../media/image74.png"/><Relationship Id="rId9" Type="http://schemas.openxmlformats.org/officeDocument/2006/relationships/hyperlink" Target="http://www.youtube.com/watch?v=smZf-yRESCw" TargetMode="External"/><Relationship Id="rId5" Type="http://schemas.openxmlformats.org/officeDocument/2006/relationships/hyperlink" Target="http://www.youtube.com/watch?v=wpr3xVz2lCA" TargetMode="External"/><Relationship Id="rId6" Type="http://schemas.openxmlformats.org/officeDocument/2006/relationships/image" Target="../media/image71.jpg"/><Relationship Id="rId7" Type="http://schemas.openxmlformats.org/officeDocument/2006/relationships/image" Target="../media/image70.png"/><Relationship Id="rId8" Type="http://schemas.openxmlformats.org/officeDocument/2006/relationships/image" Target="../media/image5.png"/><Relationship Id="rId10" Type="http://schemas.openxmlformats.org/officeDocument/2006/relationships/image" Target="../media/image7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63.png"/><Relationship Id="rId4" Type="http://schemas.openxmlformats.org/officeDocument/2006/relationships/image" Target="../media/image81.jpg"/><Relationship Id="rId9" Type="http://schemas.openxmlformats.org/officeDocument/2006/relationships/image" Target="../media/image91.jpg"/><Relationship Id="rId5" Type="http://schemas.openxmlformats.org/officeDocument/2006/relationships/hyperlink" Target="http://www.youtube.com/watch?v=jz9YkQBAkWg" TargetMode="External"/><Relationship Id="rId6" Type="http://schemas.openxmlformats.org/officeDocument/2006/relationships/image" Target="../media/image76.jpg"/><Relationship Id="rId7" Type="http://schemas.openxmlformats.org/officeDocument/2006/relationships/image" Target="../media/image118.jpg"/><Relationship Id="rId8" Type="http://schemas.openxmlformats.org/officeDocument/2006/relationships/image" Target="../media/image1.png"/><Relationship Id="rId11" Type="http://schemas.openxmlformats.org/officeDocument/2006/relationships/image" Target="../media/image77.jpg"/><Relationship Id="rId10" Type="http://schemas.openxmlformats.org/officeDocument/2006/relationships/hyperlink" Target="http://www.youtube.com/watch?v=BEwbC7eMikE" TargetMode="External"/><Relationship Id="rId13" Type="http://schemas.openxmlformats.org/officeDocument/2006/relationships/image" Target="../media/image21.jpg"/><Relationship Id="rId12" Type="http://schemas.openxmlformats.org/officeDocument/2006/relationships/image" Target="../media/image79.jpg"/><Relationship Id="rId15" Type="http://schemas.openxmlformats.org/officeDocument/2006/relationships/image" Target="../media/image115.jpg"/><Relationship Id="rId14" Type="http://schemas.openxmlformats.org/officeDocument/2006/relationships/image" Target="../media/image96.png"/><Relationship Id="rId17" Type="http://schemas.openxmlformats.org/officeDocument/2006/relationships/image" Target="../media/image83.png"/><Relationship Id="rId16" Type="http://schemas.openxmlformats.org/officeDocument/2006/relationships/image" Target="../media/image30.png"/><Relationship Id="rId18" Type="http://schemas.openxmlformats.org/officeDocument/2006/relationships/image" Target="../media/image87.png"/></Relationships>
</file>

<file path=ppt/slides/_rels/slide8.xml.rels><?xml version="1.0" encoding="UTF-8" standalone="yes"?><Relationships xmlns="http://schemas.openxmlformats.org/package/2006/relationships"><Relationship Id="rId20" Type="http://schemas.openxmlformats.org/officeDocument/2006/relationships/hyperlink" Target="http://www.youtube.com/watch?v=tzKbvPAHpfg" TargetMode="External"/><Relationship Id="rId22" Type="http://schemas.openxmlformats.org/officeDocument/2006/relationships/image" Target="../media/image104.jpg"/><Relationship Id="rId21" Type="http://schemas.openxmlformats.org/officeDocument/2006/relationships/image" Target="../media/image92.jpg"/><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85.png"/><Relationship Id="rId4" Type="http://schemas.openxmlformats.org/officeDocument/2006/relationships/hyperlink" Target="http://www.youtube.com/watch?v=iMirKYf2GJM" TargetMode="External"/><Relationship Id="rId9" Type="http://schemas.openxmlformats.org/officeDocument/2006/relationships/image" Target="../media/image95.jpg"/><Relationship Id="rId5" Type="http://schemas.openxmlformats.org/officeDocument/2006/relationships/image" Target="../media/image84.jpg"/><Relationship Id="rId6" Type="http://schemas.openxmlformats.org/officeDocument/2006/relationships/hyperlink" Target="http://www.youtube.com/watch?v=vPGlDG456VE" TargetMode="External"/><Relationship Id="rId7" Type="http://schemas.openxmlformats.org/officeDocument/2006/relationships/image" Target="../media/image86.jpg"/><Relationship Id="rId8" Type="http://schemas.openxmlformats.org/officeDocument/2006/relationships/hyperlink" Target="http://www.youtube.com/watch?v=6-bcNcVX5aw" TargetMode="External"/><Relationship Id="rId11" Type="http://schemas.openxmlformats.org/officeDocument/2006/relationships/image" Target="../media/image93.jpg"/><Relationship Id="rId10" Type="http://schemas.openxmlformats.org/officeDocument/2006/relationships/hyperlink" Target="http://www.youtube.com/watch?v=iZWlGkm69gE" TargetMode="External"/><Relationship Id="rId13" Type="http://schemas.openxmlformats.org/officeDocument/2006/relationships/image" Target="../media/image68.jpg"/><Relationship Id="rId12" Type="http://schemas.openxmlformats.org/officeDocument/2006/relationships/image" Target="../media/image60.png"/><Relationship Id="rId15" Type="http://schemas.openxmlformats.org/officeDocument/2006/relationships/hyperlink" Target="http://www.youtube.com/watch?v=WWCOvjhT_rs" TargetMode="External"/><Relationship Id="rId14" Type="http://schemas.openxmlformats.org/officeDocument/2006/relationships/image" Target="../media/image89.jpg"/><Relationship Id="rId17" Type="http://schemas.openxmlformats.org/officeDocument/2006/relationships/hyperlink" Target="http://www.youtube.com/watch?v=ISKqNUhDAxY" TargetMode="External"/><Relationship Id="rId16" Type="http://schemas.openxmlformats.org/officeDocument/2006/relationships/image" Target="../media/image97.jpg"/><Relationship Id="rId19" Type="http://schemas.openxmlformats.org/officeDocument/2006/relationships/image" Target="../media/image70.png"/><Relationship Id="rId18" Type="http://schemas.openxmlformats.org/officeDocument/2006/relationships/image" Target="../media/image8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hyperlink" Target="http://drive.google.com/file/d/1XgvgOHI8cFkaVz48X8Jh7M0i_ZOQitNZ/view" TargetMode="External"/><Relationship Id="rId4" Type="http://schemas.openxmlformats.org/officeDocument/2006/relationships/image" Target="../media/image94.jpg"/><Relationship Id="rId9" Type="http://schemas.openxmlformats.org/officeDocument/2006/relationships/image" Target="../media/image1.png"/><Relationship Id="rId5" Type="http://schemas.openxmlformats.org/officeDocument/2006/relationships/image" Target="../media/image98.png"/><Relationship Id="rId6" Type="http://schemas.openxmlformats.org/officeDocument/2006/relationships/hyperlink" Target="http://www.youtube.com/watch?v=MWnyCxva6bA" TargetMode="External"/><Relationship Id="rId7" Type="http://schemas.openxmlformats.org/officeDocument/2006/relationships/image" Target="../media/image99.jpg"/><Relationship Id="rId8" Type="http://schemas.openxmlformats.org/officeDocument/2006/relationships/image" Target="../media/image3.png"/><Relationship Id="rId10" Type="http://schemas.openxmlformats.org/officeDocument/2006/relationships/image" Target="../media/image1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9" name="Shape 59"/>
        <p:cNvGrpSpPr/>
        <p:nvPr/>
      </p:nvGrpSpPr>
      <p:grpSpPr>
        <a:xfrm>
          <a:off x="0" y="0"/>
          <a:ext cx="0" cy="0"/>
          <a:chOff x="0" y="0"/>
          <a:chExt cx="0" cy="0"/>
        </a:xfrm>
      </p:grpSpPr>
      <p:sp>
        <p:nvSpPr>
          <p:cNvPr id="60" name="Google Shape;60;p1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p:txBody>
      </p:sp>
      <p:sp>
        <p:nvSpPr>
          <p:cNvPr id="61" name="Google Shape;61;p1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pic>
        <p:nvPicPr>
          <p:cNvPr id="62" name="Google Shape;62;p14"/>
          <p:cNvPicPr preferRelativeResize="0"/>
          <p:nvPr/>
        </p:nvPicPr>
        <p:blipFill>
          <a:blip r:embed="rId4">
            <a:alphaModFix/>
          </a:blip>
          <a:stretch>
            <a:fillRect/>
          </a:stretch>
        </p:blipFill>
        <p:spPr>
          <a:xfrm>
            <a:off x="27200" y="117500"/>
            <a:ext cx="9218000" cy="5069125"/>
          </a:xfrm>
          <a:prstGeom prst="rect">
            <a:avLst/>
          </a:prstGeom>
          <a:noFill/>
          <a:ln cap="flat" cmpd="sng" w="76200">
            <a:solidFill>
              <a:srgbClr val="9900FF"/>
            </a:solidFill>
            <a:prstDash val="solid"/>
            <a:round/>
            <a:headEnd len="sm" w="sm" type="none"/>
            <a:tailEnd len="sm" w="sm" type="none"/>
          </a:ln>
        </p:spPr>
      </p:pic>
      <p:sp>
        <p:nvSpPr>
          <p:cNvPr id="63" name="Google Shape;63;p14"/>
          <p:cNvSpPr/>
          <p:nvPr/>
        </p:nvSpPr>
        <p:spPr>
          <a:xfrm>
            <a:off x="2015500" y="702050"/>
            <a:ext cx="4420397" cy="1276248"/>
          </a:xfrm>
          <a:prstGeom prst="rect">
            <a:avLst/>
          </a:prstGeom>
        </p:spPr>
        <p:txBody>
          <a:bodyPr>
            <a:prstTxWarp prst="textPlain"/>
          </a:bodyPr>
          <a:lstStyle/>
          <a:p>
            <a:pPr lvl="0" algn="ctr"/>
            <a:r>
              <a:rPr b="0" i="0">
                <a:ln cap="flat" cmpd="sng" w="38100">
                  <a:solidFill>
                    <a:srgbClr val="9900FF"/>
                  </a:solidFill>
                  <a:prstDash val="solid"/>
                  <a:round/>
                  <a:headEnd len="sm" w="sm" type="none"/>
                  <a:tailEnd len="sm" w="sm" type="none"/>
                </a:ln>
                <a:solidFill>
                  <a:srgbClr val="000000"/>
                </a:solidFill>
                <a:latin typeface="Arial"/>
              </a:rPr>
              <a:t>Mr. Scott's                                                           </a:t>
            </a:r>
            <a:br>
              <a:rPr b="0" i="0">
                <a:ln cap="flat" cmpd="sng" w="38100">
                  <a:solidFill>
                    <a:srgbClr val="9900FF"/>
                  </a:solidFill>
                  <a:prstDash val="solid"/>
                  <a:round/>
                  <a:headEnd len="sm" w="sm" type="none"/>
                  <a:tailEnd len="sm" w="sm" type="none"/>
                </a:ln>
                <a:solidFill>
                  <a:srgbClr val="000000"/>
                </a:solidFill>
                <a:latin typeface="Arial"/>
              </a:rPr>
            </a:br>
            <a:r>
              <a:rPr b="0" i="0">
                <a:ln cap="flat" cmpd="sng" w="38100">
                  <a:solidFill>
                    <a:srgbClr val="9900FF"/>
                  </a:solidFill>
                  <a:prstDash val="solid"/>
                  <a:round/>
                  <a:headEnd len="sm" w="sm" type="none"/>
                  <a:tailEnd len="sm" w="sm" type="none"/>
                </a:ln>
                <a:solidFill>
                  <a:srgbClr val="000000"/>
                </a:solidFill>
                <a:latin typeface="Arial"/>
              </a:rPr>
              <a:t>STREAM Class</a:t>
            </a:r>
          </a:p>
        </p:txBody>
      </p:sp>
      <p:sp>
        <p:nvSpPr>
          <p:cNvPr id="64" name="Google Shape;64;p14"/>
          <p:cNvSpPr txBox="1"/>
          <p:nvPr/>
        </p:nvSpPr>
        <p:spPr>
          <a:xfrm>
            <a:off x="639550" y="2578200"/>
            <a:ext cx="681600" cy="585600"/>
          </a:xfrm>
          <a:prstGeom prst="rect">
            <a:avLst/>
          </a:prstGeom>
          <a:solidFill>
            <a:srgbClr val="FFFFFF"/>
          </a:solidFill>
          <a:ln cap="flat" cmpd="sng" w="76200">
            <a:solidFill>
              <a:srgbClr val="9900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9900FF"/>
                </a:solidFill>
              </a:rPr>
              <a:t> </a:t>
            </a:r>
            <a:r>
              <a:rPr b="1" lang="en" sz="2100">
                <a:solidFill>
                  <a:srgbClr val="9900FF"/>
                </a:solidFill>
              </a:rPr>
              <a:t> </a:t>
            </a:r>
            <a:r>
              <a:rPr b="1" lang="en" sz="1700">
                <a:solidFill>
                  <a:srgbClr val="9900FF"/>
                </a:solidFill>
              </a:rPr>
              <a:t>9th</a:t>
            </a:r>
            <a:endParaRPr b="1" sz="1700">
              <a:solidFill>
                <a:srgbClr val="9900FF"/>
              </a:solidFill>
            </a:endParaRPr>
          </a:p>
        </p:txBody>
      </p:sp>
      <p:sp>
        <p:nvSpPr>
          <p:cNvPr id="65" name="Google Shape;65;p14">
            <a:hlinkClick action="ppaction://hlinksldjump" r:id="rId5"/>
          </p:cNvPr>
          <p:cNvSpPr txBox="1"/>
          <p:nvPr/>
        </p:nvSpPr>
        <p:spPr>
          <a:xfrm>
            <a:off x="2111450" y="2574850"/>
            <a:ext cx="784200" cy="585600"/>
          </a:xfrm>
          <a:prstGeom prst="rect">
            <a:avLst/>
          </a:prstGeom>
          <a:solidFill>
            <a:srgbClr val="FFFFFF"/>
          </a:solidFill>
          <a:ln cap="flat" cmpd="sng" w="76200">
            <a:solidFill>
              <a:srgbClr val="0000FF"/>
            </a:solidFill>
            <a:prstDash val="solid"/>
            <a:round/>
            <a:headEnd len="sm" w="sm" type="none"/>
            <a:tailEnd len="sm" w="sm" type="none"/>
          </a:ln>
          <a:effectLst>
            <a:outerShdw blurRad="57150" rotWithShape="0" algn="bl" dir="5400000" dist="19050">
              <a:srgbClr val="000000">
                <a:alpha val="50000"/>
              </a:srgbClr>
            </a:outerShdw>
            <a:reflection blurRad="0" dir="5400000" dist="38100" endA="0" fadeDir="5400012" kx="0" rotWithShape="0" algn="bl" stPos="0" sy="-100000" ky="0"/>
          </a:effectLst>
        </p:spPr>
        <p:txBody>
          <a:bodyPr anchorCtr="0" anchor="t" bIns="91425" lIns="91425" spcFirstLastPara="1" rIns="91425" wrap="square" tIns="91425">
            <a:noAutofit/>
          </a:bodyPr>
          <a:lstStyle/>
          <a:p>
            <a:pPr indent="0" lvl="0" marL="0" rtl="0" algn="l">
              <a:spcBef>
                <a:spcPts val="0"/>
              </a:spcBef>
              <a:spcAft>
                <a:spcPts val="0"/>
              </a:spcAft>
              <a:buNone/>
            </a:pPr>
            <a:r>
              <a:rPr lang="en" sz="2200"/>
              <a:t> </a:t>
            </a:r>
            <a:r>
              <a:rPr b="1" lang="en" sz="1600">
                <a:solidFill>
                  <a:srgbClr val="0000FF"/>
                </a:solidFill>
              </a:rPr>
              <a:t>10th</a:t>
            </a:r>
            <a:endParaRPr b="1" sz="1600">
              <a:solidFill>
                <a:srgbClr val="0000FF"/>
              </a:solidFill>
            </a:endParaRPr>
          </a:p>
        </p:txBody>
      </p:sp>
      <p:sp>
        <p:nvSpPr>
          <p:cNvPr id="66" name="Google Shape;66;p14">
            <a:hlinkClick/>
          </p:cNvPr>
          <p:cNvSpPr txBox="1"/>
          <p:nvPr/>
        </p:nvSpPr>
        <p:spPr>
          <a:xfrm>
            <a:off x="3523575" y="2589838"/>
            <a:ext cx="681600" cy="605400"/>
          </a:xfrm>
          <a:prstGeom prst="rect">
            <a:avLst/>
          </a:prstGeom>
          <a:solidFill>
            <a:srgbClr val="FFFFFF"/>
          </a:solidFill>
          <a:ln cap="flat" cmpd="sng" w="76200">
            <a:solidFill>
              <a:srgbClr val="00FF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FF00"/>
                </a:solidFill>
              </a:rPr>
              <a:t>11th</a:t>
            </a:r>
            <a:endParaRPr b="1" sz="1800">
              <a:solidFill>
                <a:srgbClr val="00FF00"/>
              </a:solidFill>
            </a:endParaRPr>
          </a:p>
        </p:txBody>
      </p:sp>
      <p:sp>
        <p:nvSpPr>
          <p:cNvPr id="67" name="Google Shape;67;p14">
            <a:hlinkClick/>
          </p:cNvPr>
          <p:cNvSpPr txBox="1"/>
          <p:nvPr/>
        </p:nvSpPr>
        <p:spPr>
          <a:xfrm>
            <a:off x="5106300" y="2590174"/>
            <a:ext cx="681600" cy="605400"/>
          </a:xfrm>
          <a:prstGeom prst="rect">
            <a:avLst/>
          </a:prstGeom>
          <a:solidFill>
            <a:srgbClr val="FFFFFF"/>
          </a:solidFill>
          <a:ln cap="flat" cmpd="sng" w="76200">
            <a:solidFill>
              <a:srgbClr val="FF99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9900"/>
                </a:solidFill>
              </a:rPr>
              <a:t>12th</a:t>
            </a:r>
            <a:endParaRPr b="1" sz="1800">
              <a:solidFill>
                <a:srgbClr val="FF9900"/>
              </a:solidFill>
            </a:endParaRPr>
          </a:p>
        </p:txBody>
      </p:sp>
      <p:sp>
        <p:nvSpPr>
          <p:cNvPr id="68" name="Google Shape;68;p14">
            <a:hlinkClick/>
          </p:cNvPr>
          <p:cNvSpPr txBox="1"/>
          <p:nvPr/>
        </p:nvSpPr>
        <p:spPr>
          <a:xfrm>
            <a:off x="-34600" y="3965525"/>
            <a:ext cx="8520600" cy="1015500"/>
          </a:xfrm>
          <a:prstGeom prst="rect">
            <a:avLst/>
          </a:prstGeom>
          <a:solidFill>
            <a:srgbClr val="FFFF00"/>
          </a:solidFill>
          <a:ln cap="flat" cmpd="sng" w="76200">
            <a:solidFill>
              <a:srgbClr val="9900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b="1" sz="2100">
              <a:solidFill>
                <a:srgbClr val="FF0000"/>
              </a:solidFill>
            </a:endParaRPr>
          </a:p>
        </p:txBody>
      </p:sp>
      <p:pic>
        <p:nvPicPr>
          <p:cNvPr id="69" name="Google Shape;69;p14">
            <a:hlinkClick action="ppaction://hlinksldjump" r:id="rId6"/>
          </p:cNvPr>
          <p:cNvPicPr preferRelativeResize="0"/>
          <p:nvPr/>
        </p:nvPicPr>
        <p:blipFill>
          <a:blip r:embed="rId7">
            <a:alphaModFix/>
          </a:blip>
          <a:stretch>
            <a:fillRect/>
          </a:stretch>
        </p:blipFill>
        <p:spPr>
          <a:xfrm>
            <a:off x="2755200" y="3118721"/>
            <a:ext cx="784300" cy="797067"/>
          </a:xfrm>
          <a:prstGeom prst="rect">
            <a:avLst/>
          </a:prstGeom>
          <a:noFill/>
          <a:ln>
            <a:noFill/>
          </a:ln>
        </p:spPr>
      </p:pic>
      <p:pic>
        <p:nvPicPr>
          <p:cNvPr id="70" name="Google Shape;70;p14">
            <a:hlinkClick/>
          </p:cNvPr>
          <p:cNvPicPr preferRelativeResize="0"/>
          <p:nvPr/>
        </p:nvPicPr>
        <p:blipFill>
          <a:blip r:embed="rId8">
            <a:alphaModFix/>
          </a:blip>
          <a:stretch>
            <a:fillRect/>
          </a:stretch>
        </p:blipFill>
        <p:spPr>
          <a:xfrm>
            <a:off x="4140876" y="2408228"/>
            <a:ext cx="752050" cy="1192685"/>
          </a:xfrm>
          <a:prstGeom prst="rect">
            <a:avLst/>
          </a:prstGeom>
          <a:noFill/>
          <a:ln>
            <a:noFill/>
          </a:ln>
        </p:spPr>
      </p:pic>
      <p:pic>
        <p:nvPicPr>
          <p:cNvPr id="71" name="Google Shape;71;p14">
            <a:hlinkClick/>
          </p:cNvPr>
          <p:cNvPicPr preferRelativeResize="0"/>
          <p:nvPr/>
        </p:nvPicPr>
        <p:blipFill>
          <a:blip r:embed="rId9">
            <a:alphaModFix/>
          </a:blip>
          <a:stretch>
            <a:fillRect/>
          </a:stretch>
        </p:blipFill>
        <p:spPr>
          <a:xfrm flipH="1">
            <a:off x="8512225" y="1037487"/>
            <a:ext cx="448388" cy="605400"/>
          </a:xfrm>
          <a:prstGeom prst="rect">
            <a:avLst/>
          </a:prstGeom>
          <a:noFill/>
          <a:ln cap="flat" cmpd="sng" w="76200">
            <a:solidFill>
              <a:schemeClr val="dk2"/>
            </a:solidFill>
            <a:prstDash val="solid"/>
            <a:round/>
            <a:headEnd len="sm" w="sm" type="none"/>
            <a:tailEnd len="sm" w="sm" type="none"/>
          </a:ln>
        </p:spPr>
      </p:pic>
      <p:sp>
        <p:nvSpPr>
          <p:cNvPr id="72" name="Google Shape;72;p14">
            <a:hlinkClick r:id="rId10"/>
          </p:cNvPr>
          <p:cNvSpPr txBox="1"/>
          <p:nvPr/>
        </p:nvSpPr>
        <p:spPr>
          <a:xfrm>
            <a:off x="1270534" y="4013550"/>
            <a:ext cx="6285900" cy="792600"/>
          </a:xfrm>
          <a:prstGeom prst="rect">
            <a:avLst/>
          </a:prstGeom>
          <a:solidFill>
            <a:srgbClr val="9900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700">
                <a:solidFill>
                  <a:srgbClr val="FFFFFF"/>
                </a:solidFill>
                <a:latin typeface="Impact"/>
                <a:ea typeface="Impact"/>
                <a:cs typeface="Impact"/>
                <a:sym typeface="Impact"/>
              </a:rPr>
              <a:t> A.R. Johnson Health Science &amp; Engineering</a:t>
            </a:r>
            <a:endParaRPr sz="2700">
              <a:solidFill>
                <a:srgbClr val="FFFFFF"/>
              </a:solidFill>
              <a:latin typeface="Impact"/>
              <a:ea typeface="Impact"/>
              <a:cs typeface="Impact"/>
              <a:sym typeface="Impact"/>
            </a:endParaRPr>
          </a:p>
          <a:p>
            <a:pPr indent="0" lvl="0" marL="0" rtl="0" algn="ctr">
              <a:spcBef>
                <a:spcPts val="0"/>
              </a:spcBef>
              <a:spcAft>
                <a:spcPts val="0"/>
              </a:spcAft>
              <a:buNone/>
            </a:pPr>
            <a:r>
              <a:rPr lang="en" sz="1800">
                <a:solidFill>
                  <a:srgbClr val="FFFFFF"/>
                </a:solidFill>
                <a:latin typeface="Impact"/>
                <a:ea typeface="Impact"/>
                <a:cs typeface="Impact"/>
                <a:sym typeface="Impact"/>
              </a:rPr>
              <a:t>Magnet School 6-12</a:t>
            </a:r>
            <a:endParaRPr sz="1800">
              <a:solidFill>
                <a:srgbClr val="FFFFFF"/>
              </a:solidFill>
              <a:latin typeface="Impact"/>
              <a:ea typeface="Impact"/>
              <a:cs typeface="Impact"/>
              <a:sym typeface="Impact"/>
            </a:endParaRPr>
          </a:p>
        </p:txBody>
      </p:sp>
      <p:sp>
        <p:nvSpPr>
          <p:cNvPr id="73" name="Google Shape;73;p14"/>
          <p:cNvSpPr txBox="1"/>
          <p:nvPr/>
        </p:nvSpPr>
        <p:spPr>
          <a:xfrm>
            <a:off x="639550" y="2029688"/>
            <a:ext cx="8067300" cy="417600"/>
          </a:xfrm>
          <a:prstGeom prst="rect">
            <a:avLst/>
          </a:prstGeom>
          <a:solidFill>
            <a:srgbClr val="FFFF00"/>
          </a:solidFill>
          <a:ln cap="flat" cmpd="sng" w="19050">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0000FF"/>
                </a:solidFill>
                <a:latin typeface="Impact"/>
                <a:ea typeface="Impact"/>
                <a:cs typeface="Impact"/>
                <a:sym typeface="Impact"/>
              </a:rPr>
              <a:t>    </a:t>
            </a:r>
            <a:r>
              <a:rPr b="1" lang="en" sz="1600">
                <a:solidFill>
                  <a:srgbClr val="9900FF"/>
                </a:solidFill>
                <a:latin typeface="Impact"/>
                <a:ea typeface="Impact"/>
                <a:cs typeface="Impact"/>
                <a:sym typeface="Impact"/>
              </a:rPr>
              <a:t>         Science* Technology* Reading* Engineering* Art/ Agriculture * </a:t>
            </a:r>
            <a:r>
              <a:rPr b="1" lang="en" sz="1600">
                <a:solidFill>
                  <a:srgbClr val="0000FF"/>
                </a:solidFill>
                <a:latin typeface="Impact"/>
                <a:ea typeface="Impact"/>
                <a:cs typeface="Impact"/>
                <a:sym typeface="Impact"/>
              </a:rPr>
              <a:t>Math</a:t>
            </a:r>
            <a:endParaRPr b="1" sz="1600">
              <a:solidFill>
                <a:srgbClr val="0000FF"/>
              </a:solidFill>
              <a:latin typeface="Impact"/>
              <a:ea typeface="Impact"/>
              <a:cs typeface="Impact"/>
              <a:sym typeface="Impact"/>
            </a:endParaRPr>
          </a:p>
        </p:txBody>
      </p:sp>
      <p:sp>
        <p:nvSpPr>
          <p:cNvPr id="74" name="Google Shape;74;p14">
            <a:hlinkClick/>
          </p:cNvPr>
          <p:cNvSpPr txBox="1"/>
          <p:nvPr/>
        </p:nvSpPr>
        <p:spPr>
          <a:xfrm>
            <a:off x="3550825" y="3338450"/>
            <a:ext cx="2013000" cy="484200"/>
          </a:xfrm>
          <a:prstGeom prst="rect">
            <a:avLst/>
          </a:prstGeom>
          <a:solidFill>
            <a:srgbClr val="FFFFFF"/>
          </a:solidFill>
          <a:ln cap="flat" cmpd="sng" w="19050">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0000FF"/>
                </a:solidFill>
                <a:latin typeface="Lobster"/>
                <a:ea typeface="Lobster"/>
                <a:cs typeface="Lobster"/>
                <a:sym typeface="Lobster"/>
              </a:rPr>
              <a:t>Science Fair Projects</a:t>
            </a:r>
            <a:endParaRPr sz="1800">
              <a:solidFill>
                <a:srgbClr val="0000FF"/>
              </a:solidFill>
              <a:latin typeface="Lobster"/>
              <a:ea typeface="Lobster"/>
              <a:cs typeface="Lobster"/>
              <a:sym typeface="Lobster"/>
            </a:endParaRPr>
          </a:p>
        </p:txBody>
      </p:sp>
      <p:pic>
        <p:nvPicPr>
          <p:cNvPr id="75" name="Google Shape;75;p14">
            <a:hlinkClick r:id="rId11"/>
          </p:cNvPr>
          <p:cNvPicPr preferRelativeResize="0"/>
          <p:nvPr/>
        </p:nvPicPr>
        <p:blipFill>
          <a:blip r:embed="rId12">
            <a:alphaModFix/>
          </a:blip>
          <a:stretch>
            <a:fillRect/>
          </a:stretch>
        </p:blipFill>
        <p:spPr>
          <a:xfrm>
            <a:off x="6168797" y="3371750"/>
            <a:ext cx="784315" cy="417600"/>
          </a:xfrm>
          <a:prstGeom prst="rect">
            <a:avLst/>
          </a:prstGeom>
          <a:noFill/>
          <a:ln cap="flat" cmpd="sng" w="19050">
            <a:solidFill>
              <a:srgbClr val="0000FF"/>
            </a:solidFill>
            <a:prstDash val="solid"/>
            <a:round/>
            <a:headEnd len="sm" w="sm" type="none"/>
            <a:tailEnd len="sm" w="sm" type="none"/>
          </a:ln>
        </p:spPr>
      </p:pic>
      <p:sp>
        <p:nvSpPr>
          <p:cNvPr id="76" name="Google Shape;76;p14">
            <a:hlinkClick r:id="rId13"/>
          </p:cNvPr>
          <p:cNvSpPr txBox="1"/>
          <p:nvPr/>
        </p:nvSpPr>
        <p:spPr>
          <a:xfrm>
            <a:off x="7153125" y="3338450"/>
            <a:ext cx="1807500" cy="357600"/>
          </a:xfrm>
          <a:prstGeom prst="rect">
            <a:avLst/>
          </a:prstGeom>
          <a:solidFill>
            <a:srgbClr val="FFFF00"/>
          </a:solidFill>
          <a:ln cap="flat" cmpd="sng" w="28575">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351C75"/>
                </a:solidFill>
                <a:latin typeface="Impact"/>
                <a:ea typeface="Impact"/>
                <a:cs typeface="Impact"/>
                <a:sym typeface="Impact"/>
              </a:rPr>
              <a:t>Science Standard</a:t>
            </a:r>
            <a:r>
              <a:rPr b="1" lang="en" sz="1600">
                <a:solidFill>
                  <a:srgbClr val="351C75"/>
                </a:solidFill>
                <a:latin typeface="Impact"/>
                <a:ea typeface="Impact"/>
                <a:cs typeface="Impact"/>
                <a:sym typeface="Impact"/>
              </a:rPr>
              <a:t>s</a:t>
            </a:r>
            <a:endParaRPr b="1" sz="1600">
              <a:solidFill>
                <a:srgbClr val="351C75"/>
              </a:solidFill>
              <a:latin typeface="Impact"/>
              <a:ea typeface="Impact"/>
              <a:cs typeface="Impact"/>
              <a:sym typeface="Impact"/>
            </a:endParaRPr>
          </a:p>
        </p:txBody>
      </p:sp>
      <p:sp>
        <p:nvSpPr>
          <p:cNvPr id="77" name="Google Shape;77;p14"/>
          <p:cNvSpPr txBox="1"/>
          <p:nvPr/>
        </p:nvSpPr>
        <p:spPr>
          <a:xfrm>
            <a:off x="144000" y="3336075"/>
            <a:ext cx="2432700" cy="417600"/>
          </a:xfrm>
          <a:prstGeom prst="rect">
            <a:avLst/>
          </a:prstGeom>
          <a:solidFill>
            <a:srgbClr val="00FFFF"/>
          </a:solidFill>
          <a:ln cap="flat" cmpd="sng" w="28575">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900">
                <a:solidFill>
                  <a:srgbClr val="0000FF"/>
                </a:solidFill>
                <a:latin typeface="Impact"/>
                <a:ea typeface="Impact"/>
                <a:cs typeface="Impact"/>
                <a:sym typeface="Impact"/>
              </a:rPr>
              <a:t>SUPPORT OUR SCHOOL</a:t>
            </a:r>
            <a:endParaRPr sz="1900">
              <a:solidFill>
                <a:srgbClr val="0000FF"/>
              </a:solidFill>
              <a:latin typeface="Impact"/>
              <a:ea typeface="Impact"/>
              <a:cs typeface="Impact"/>
              <a:sym typeface="Impact"/>
            </a:endParaRPr>
          </a:p>
        </p:txBody>
      </p:sp>
      <p:sp>
        <p:nvSpPr>
          <p:cNvPr id="78" name="Google Shape;78;p14">
            <a:hlinkClick r:id="rId14"/>
          </p:cNvPr>
          <p:cNvSpPr txBox="1"/>
          <p:nvPr/>
        </p:nvSpPr>
        <p:spPr>
          <a:xfrm>
            <a:off x="70650" y="2054100"/>
            <a:ext cx="1105800" cy="417600"/>
          </a:xfrm>
          <a:prstGeom prst="rect">
            <a:avLst/>
          </a:prstGeom>
          <a:solidFill>
            <a:srgbClr val="FFFF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rgbClr val="0000FF"/>
                </a:solidFill>
                <a:latin typeface="Impact"/>
                <a:ea typeface="Impact"/>
                <a:cs typeface="Impact"/>
                <a:sym typeface="Impact"/>
              </a:rPr>
              <a:t>Meet</a:t>
            </a:r>
            <a:r>
              <a:rPr lang="en" sz="1200">
                <a:solidFill>
                  <a:srgbClr val="0000FF"/>
                </a:solidFill>
                <a:latin typeface="Impact"/>
                <a:ea typeface="Impact"/>
                <a:cs typeface="Impact"/>
                <a:sym typeface="Impact"/>
              </a:rPr>
              <a:t> Mr. Scott</a:t>
            </a:r>
            <a:r>
              <a:rPr lang="en" sz="1200" u="sng">
                <a:solidFill>
                  <a:schemeClr val="hlink"/>
                </a:solidFill>
                <a:latin typeface="Impact"/>
                <a:ea typeface="Impact"/>
                <a:cs typeface="Impact"/>
                <a:sym typeface="Impact"/>
                <a:hlinkClick action="ppaction://hlinkshowjump?jump=nextslide"/>
              </a:rPr>
              <a:t>!</a:t>
            </a:r>
            <a:endParaRPr sz="1200">
              <a:latin typeface="Impact"/>
              <a:ea typeface="Impact"/>
              <a:cs typeface="Impact"/>
              <a:sym typeface="Impact"/>
            </a:endParaRPr>
          </a:p>
        </p:txBody>
      </p:sp>
      <p:sp>
        <p:nvSpPr>
          <p:cNvPr id="79" name="Google Shape;79;p14"/>
          <p:cNvSpPr txBox="1"/>
          <p:nvPr/>
        </p:nvSpPr>
        <p:spPr>
          <a:xfrm>
            <a:off x="2519000" y="122025"/>
            <a:ext cx="3413400" cy="585600"/>
          </a:xfrm>
          <a:prstGeom prst="rect">
            <a:avLst/>
          </a:prstGeom>
          <a:solidFill>
            <a:srgbClr val="FFFF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500">
                <a:solidFill>
                  <a:srgbClr val="351C75"/>
                </a:solidFill>
                <a:latin typeface="Impact"/>
                <a:ea typeface="Impact"/>
                <a:cs typeface="Impact"/>
                <a:sym typeface="Impact"/>
              </a:rPr>
              <a:t>STEM SCIENCE</a:t>
            </a:r>
            <a:endParaRPr sz="3500">
              <a:solidFill>
                <a:srgbClr val="351C75"/>
              </a:solidFill>
              <a:latin typeface="Impact"/>
              <a:ea typeface="Impact"/>
              <a:cs typeface="Impact"/>
              <a:sym typeface="Impact"/>
            </a:endParaRPr>
          </a:p>
        </p:txBody>
      </p:sp>
      <p:sp>
        <p:nvSpPr>
          <p:cNvPr id="80" name="Google Shape;80;p14"/>
          <p:cNvSpPr txBox="1"/>
          <p:nvPr/>
        </p:nvSpPr>
        <p:spPr>
          <a:xfrm>
            <a:off x="186875" y="742788"/>
            <a:ext cx="563400" cy="605400"/>
          </a:xfrm>
          <a:prstGeom prst="rect">
            <a:avLst/>
          </a:prstGeom>
          <a:solidFill>
            <a:srgbClr val="0000FF"/>
          </a:solidFill>
          <a:ln cap="flat" cmpd="sng" w="9525">
            <a:solidFill>
              <a:srgbClr val="00FF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rgbClr val="FFFFFF"/>
                </a:solidFill>
                <a:latin typeface="Impact"/>
                <a:ea typeface="Impact"/>
                <a:cs typeface="Impact"/>
                <a:sym typeface="Impact"/>
              </a:rPr>
              <a:t>The Paw will take you to the next Slid</a:t>
            </a:r>
            <a:r>
              <a:rPr lang="en" sz="800">
                <a:solidFill>
                  <a:srgbClr val="FFFFFF"/>
                </a:solidFill>
                <a:latin typeface="Impact"/>
                <a:ea typeface="Impact"/>
                <a:cs typeface="Impact"/>
                <a:sym typeface="Impact"/>
              </a:rPr>
              <a:t>e</a:t>
            </a:r>
            <a:endParaRPr sz="800">
              <a:solidFill>
                <a:srgbClr val="FFFFFF"/>
              </a:solidFill>
              <a:latin typeface="Impact"/>
              <a:ea typeface="Impact"/>
              <a:cs typeface="Impact"/>
              <a:sym typeface="Impact"/>
            </a:endParaRPr>
          </a:p>
        </p:txBody>
      </p:sp>
      <p:pic>
        <p:nvPicPr>
          <p:cNvPr id="81" name="Google Shape;81;p14"/>
          <p:cNvPicPr preferRelativeResize="0"/>
          <p:nvPr/>
        </p:nvPicPr>
        <p:blipFill>
          <a:blip r:embed="rId15">
            <a:alphaModFix/>
          </a:blip>
          <a:stretch>
            <a:fillRect/>
          </a:stretch>
        </p:blipFill>
        <p:spPr>
          <a:xfrm>
            <a:off x="4" y="2604319"/>
            <a:ext cx="607200" cy="599143"/>
          </a:xfrm>
          <a:prstGeom prst="rect">
            <a:avLst/>
          </a:prstGeom>
          <a:noFill/>
          <a:ln>
            <a:noFill/>
          </a:ln>
        </p:spPr>
      </p:pic>
      <p:pic>
        <p:nvPicPr>
          <p:cNvPr descr="I just couldn't NOT do this song lol it goes way too hard lol. Check out my cover of Chris Brown's &quot;Heat&quot;... It's a hot one. &#10;&#10;I did the first verse somewhat similar to Chris's but I wrote the second verse especially for you.&#10;&#10;Big thanks to Junior Saucedo for his video magic!&#10;Check him out!: http://www.instagram.com/windycitydudee &#10;🙌🏾🙌🏾🙌🏾&#10;&#10;Connect with me!:&#10;OFFICIAL WEBSITE: http://www.whoisdsharp.com&#10;INSTAGRAM: http://www.instagram.com/whoisdsharp&#10;YOUTUBE: http://www.youtube.com/iamdsharp&#10;FACEBOOK: http://www.facebook.com/whoisdsharp&#10;TWITTER: http://www.twitter.com/whoisdsharp&#10;SOUNDCLOUD: http://www.soundcloud.com/whoisdsharp&#10;&#10;For booking: tour[@]whoisdsharp.com" id="82" name="Google Shape;82;p14" title="Chris Brown - Heat (Violin Version) | DSharp">
            <a:hlinkClick r:id="rId16"/>
          </p:cNvPr>
          <p:cNvPicPr preferRelativeResize="0"/>
          <p:nvPr/>
        </p:nvPicPr>
        <p:blipFill>
          <a:blip r:embed="rId17">
            <a:alphaModFix/>
          </a:blip>
          <a:stretch>
            <a:fillRect/>
          </a:stretch>
        </p:blipFill>
        <p:spPr>
          <a:xfrm>
            <a:off x="8175562" y="2111010"/>
            <a:ext cx="448400" cy="336290"/>
          </a:xfrm>
          <a:prstGeom prst="rect">
            <a:avLst/>
          </a:prstGeom>
          <a:noFill/>
          <a:ln>
            <a:noFill/>
          </a:ln>
        </p:spPr>
      </p:pic>
      <p:pic>
        <p:nvPicPr>
          <p:cNvPr id="83" name="Google Shape;83;p14"/>
          <p:cNvPicPr preferRelativeResize="0"/>
          <p:nvPr/>
        </p:nvPicPr>
        <p:blipFill>
          <a:blip r:embed="rId18">
            <a:alphaModFix/>
          </a:blip>
          <a:stretch>
            <a:fillRect/>
          </a:stretch>
        </p:blipFill>
        <p:spPr>
          <a:xfrm>
            <a:off x="1321150" y="117500"/>
            <a:ext cx="896850" cy="797075"/>
          </a:xfrm>
          <a:prstGeom prst="rect">
            <a:avLst/>
          </a:prstGeom>
          <a:noFill/>
          <a:ln cap="flat" cmpd="sng" w="28575">
            <a:solidFill>
              <a:srgbClr val="674EA7"/>
            </a:solidFill>
            <a:prstDash val="solid"/>
            <a:round/>
            <a:headEnd len="sm" w="sm" type="none"/>
            <a:tailEnd len="sm" w="sm" type="none"/>
          </a:ln>
        </p:spPr>
      </p:pic>
      <p:pic>
        <p:nvPicPr>
          <p:cNvPr id="84" name="Google Shape;84;p14"/>
          <p:cNvPicPr preferRelativeResize="0"/>
          <p:nvPr/>
        </p:nvPicPr>
        <p:blipFill>
          <a:blip r:embed="rId19">
            <a:alphaModFix/>
          </a:blip>
          <a:stretch>
            <a:fillRect/>
          </a:stretch>
        </p:blipFill>
        <p:spPr>
          <a:xfrm>
            <a:off x="1393525" y="991050"/>
            <a:ext cx="752100" cy="336300"/>
          </a:xfrm>
          <a:prstGeom prst="rect">
            <a:avLst/>
          </a:prstGeom>
          <a:noFill/>
          <a:ln cap="flat" cmpd="sng" w="76200">
            <a:solidFill>
              <a:srgbClr val="0000FF"/>
            </a:solidFill>
            <a:prstDash val="solid"/>
            <a:round/>
            <a:headEnd len="sm" w="sm" type="none"/>
            <a:tailEnd len="sm" w="sm" type="none"/>
          </a:ln>
        </p:spPr>
      </p:pic>
      <p:sp>
        <p:nvSpPr>
          <p:cNvPr id="85" name="Google Shape;85;p14"/>
          <p:cNvSpPr txBox="1"/>
          <p:nvPr/>
        </p:nvSpPr>
        <p:spPr>
          <a:xfrm>
            <a:off x="1260500" y="64800"/>
            <a:ext cx="1258500" cy="48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t>Morris Brown </a:t>
            </a:r>
            <a:r>
              <a:rPr lang="en" sz="900"/>
              <a:t>College</a:t>
            </a:r>
            <a:endParaRPr sz="900"/>
          </a:p>
        </p:txBody>
      </p:sp>
      <p:pic>
        <p:nvPicPr>
          <p:cNvPr id="86" name="Google Shape;86;p14">
            <a:hlinkClick action="ppaction://hlinkshowjump?jump=nextslide"/>
          </p:cNvPr>
          <p:cNvPicPr preferRelativeResize="0"/>
          <p:nvPr/>
        </p:nvPicPr>
        <p:blipFill>
          <a:blip r:embed="rId20">
            <a:alphaModFix/>
          </a:blip>
          <a:stretch>
            <a:fillRect/>
          </a:stretch>
        </p:blipFill>
        <p:spPr>
          <a:xfrm>
            <a:off x="164975" y="122149"/>
            <a:ext cx="607200" cy="585475"/>
          </a:xfrm>
          <a:prstGeom prst="rect">
            <a:avLst/>
          </a:prstGeom>
          <a:noFill/>
          <a:ln>
            <a:noFill/>
          </a:ln>
        </p:spPr>
      </p:pic>
      <p:pic>
        <p:nvPicPr>
          <p:cNvPr id="87" name="Google Shape;87;p14"/>
          <p:cNvPicPr preferRelativeResize="0"/>
          <p:nvPr/>
        </p:nvPicPr>
        <p:blipFill>
          <a:blip r:embed="rId21">
            <a:alphaModFix/>
          </a:blip>
          <a:stretch>
            <a:fillRect/>
          </a:stretch>
        </p:blipFill>
        <p:spPr>
          <a:xfrm>
            <a:off x="70650" y="1383350"/>
            <a:ext cx="752049" cy="585599"/>
          </a:xfrm>
          <a:prstGeom prst="rect">
            <a:avLst/>
          </a:prstGeom>
          <a:noFill/>
          <a:ln>
            <a:noFill/>
          </a:ln>
        </p:spPr>
      </p:pic>
      <p:pic>
        <p:nvPicPr>
          <p:cNvPr id="88" name="Google Shape;88;p14">
            <a:hlinkClick r:id="rId22"/>
          </p:cNvPr>
          <p:cNvPicPr preferRelativeResize="0"/>
          <p:nvPr/>
        </p:nvPicPr>
        <p:blipFill>
          <a:blip r:embed="rId23">
            <a:alphaModFix/>
          </a:blip>
          <a:stretch>
            <a:fillRect/>
          </a:stretch>
        </p:blipFill>
        <p:spPr>
          <a:xfrm>
            <a:off x="736175" y="965350"/>
            <a:ext cx="1015500" cy="1015500"/>
          </a:xfrm>
          <a:prstGeom prst="rect">
            <a:avLst/>
          </a:prstGeom>
          <a:noFill/>
          <a:ln>
            <a:noFill/>
          </a:ln>
        </p:spPr>
      </p:pic>
      <p:sp>
        <p:nvSpPr>
          <p:cNvPr id="89" name="Google Shape;89;p14"/>
          <p:cNvSpPr txBox="1"/>
          <p:nvPr/>
        </p:nvSpPr>
        <p:spPr>
          <a:xfrm>
            <a:off x="6435900" y="127538"/>
            <a:ext cx="2518500" cy="792600"/>
          </a:xfrm>
          <a:prstGeom prst="rect">
            <a:avLst/>
          </a:prstGeom>
          <a:solidFill>
            <a:srgbClr val="9900F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FFFFFF"/>
                </a:solidFill>
                <a:latin typeface="Impact"/>
                <a:ea typeface="Impact"/>
                <a:cs typeface="Impact"/>
                <a:sym typeface="Impact"/>
              </a:rPr>
              <a:t>Welcome to Our NEW</a:t>
            </a:r>
            <a:endParaRPr sz="1800">
              <a:solidFill>
                <a:srgbClr val="FFFFFF"/>
              </a:solidFill>
              <a:latin typeface="Impact"/>
              <a:ea typeface="Impact"/>
              <a:cs typeface="Impact"/>
              <a:sym typeface="Impact"/>
            </a:endParaRPr>
          </a:p>
          <a:p>
            <a:pPr indent="0" lvl="0" marL="0" rtl="0" algn="ctr">
              <a:spcBef>
                <a:spcPts val="0"/>
              </a:spcBef>
              <a:spcAft>
                <a:spcPts val="0"/>
              </a:spcAft>
              <a:buNone/>
            </a:pPr>
            <a:r>
              <a:rPr b="1" lang="en" sz="900">
                <a:solidFill>
                  <a:srgbClr val="FFFFFF"/>
                </a:solidFill>
              </a:rPr>
              <a:t>I</a:t>
            </a:r>
            <a:r>
              <a:rPr b="1" lang="en" sz="800">
                <a:solidFill>
                  <a:srgbClr val="FFFFFF"/>
                </a:solidFill>
              </a:rPr>
              <a:t>NTERACTIVE OUTDOOR  LEARNING CENTER</a:t>
            </a:r>
            <a:endParaRPr b="1" sz="800">
              <a:solidFill>
                <a:srgbClr val="FFFFFF"/>
              </a:solidFill>
            </a:endParaRPr>
          </a:p>
          <a:p>
            <a:pPr indent="0" lvl="0" marL="0" rtl="0" algn="ctr">
              <a:spcBef>
                <a:spcPts val="0"/>
              </a:spcBef>
              <a:spcAft>
                <a:spcPts val="0"/>
              </a:spcAft>
              <a:buNone/>
            </a:pPr>
            <a:r>
              <a:rPr b="1" lang="en" sz="1200">
                <a:solidFill>
                  <a:srgbClr val="FFFFFF"/>
                </a:solidFill>
              </a:rPr>
              <a:t>THE </a:t>
            </a:r>
            <a:r>
              <a:rPr b="1" lang="en" sz="1200">
                <a:solidFill>
                  <a:srgbClr val="FFFFFF"/>
                </a:solidFill>
                <a:latin typeface="Pacifico"/>
                <a:ea typeface="Pacifico"/>
                <a:cs typeface="Pacifico"/>
                <a:sym typeface="Pacifico"/>
              </a:rPr>
              <a:t>DREAM Center</a:t>
            </a:r>
            <a:endParaRPr b="1" sz="1200">
              <a:solidFill>
                <a:srgbClr val="FFFFFF"/>
              </a:solidFill>
              <a:latin typeface="Pacifico"/>
              <a:ea typeface="Pacifico"/>
              <a:cs typeface="Pacifico"/>
              <a:sym typeface="Pacifico"/>
            </a:endParaRPr>
          </a:p>
        </p:txBody>
      </p:sp>
      <p:pic>
        <p:nvPicPr>
          <p:cNvPr descr="Bitmoji Image" id="90" name="Google Shape;90;p14">
            <a:hlinkClick action="ppaction://hlinksldjump" r:id="rId24"/>
          </p:cNvPr>
          <p:cNvPicPr preferRelativeResize="0"/>
          <p:nvPr/>
        </p:nvPicPr>
        <p:blipFill rotWithShape="1">
          <a:blip r:embed="rId25">
            <a:alphaModFix/>
          </a:blip>
          <a:srcRect b="0" l="0" r="0" t="31346"/>
          <a:stretch/>
        </p:blipFill>
        <p:spPr>
          <a:xfrm>
            <a:off x="6578250" y="1320225"/>
            <a:ext cx="2013000" cy="1276250"/>
          </a:xfrm>
          <a:prstGeom prst="rect">
            <a:avLst/>
          </a:prstGeom>
          <a:noFill/>
          <a:ln>
            <a:noFill/>
          </a:ln>
        </p:spPr>
      </p:pic>
      <p:sp>
        <p:nvSpPr>
          <p:cNvPr id="91" name="Google Shape;91;p14"/>
          <p:cNvSpPr txBox="1"/>
          <p:nvPr/>
        </p:nvSpPr>
        <p:spPr>
          <a:xfrm>
            <a:off x="8175550" y="1760200"/>
            <a:ext cx="784200" cy="431100"/>
          </a:xfrm>
          <a:prstGeom prst="rect">
            <a:avLst/>
          </a:prstGeom>
          <a:solidFill>
            <a:srgbClr val="00FFFF"/>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t>Y</a:t>
            </a:r>
            <a:r>
              <a:rPr lang="en" sz="700"/>
              <a:t>es, We have </a:t>
            </a:r>
            <a:endParaRPr sz="700"/>
          </a:p>
          <a:p>
            <a:pPr indent="0" lvl="0" marL="0" rtl="0" algn="l">
              <a:spcBef>
                <a:spcPts val="0"/>
              </a:spcBef>
              <a:spcAft>
                <a:spcPts val="0"/>
              </a:spcAft>
              <a:buNone/>
            </a:pPr>
            <a:r>
              <a:rPr lang="en" sz="700"/>
              <a:t>Violin Lessons</a:t>
            </a:r>
            <a:endParaRPr sz="700"/>
          </a:p>
        </p:txBody>
      </p:sp>
      <p:pic>
        <p:nvPicPr>
          <p:cNvPr id="92" name="Google Shape;92;p14"/>
          <p:cNvPicPr preferRelativeResize="0"/>
          <p:nvPr/>
        </p:nvPicPr>
        <p:blipFill>
          <a:blip r:embed="rId26">
            <a:alphaModFix/>
          </a:blip>
          <a:stretch>
            <a:fillRect/>
          </a:stretch>
        </p:blipFill>
        <p:spPr>
          <a:xfrm>
            <a:off x="27199" y="3854075"/>
            <a:ext cx="1192700" cy="1192700"/>
          </a:xfrm>
          <a:prstGeom prst="rect">
            <a:avLst/>
          </a:prstGeom>
          <a:noFill/>
          <a:ln cap="flat" cmpd="sng" w="38100">
            <a:solidFill>
              <a:srgbClr val="FFFF00"/>
            </a:solidFill>
            <a:prstDash val="solid"/>
            <a:round/>
            <a:headEnd len="sm" w="sm" type="none"/>
            <a:tailEnd len="sm" w="sm" type="none"/>
          </a:ln>
        </p:spPr>
      </p:pic>
      <p:pic>
        <p:nvPicPr>
          <p:cNvPr id="93" name="Google Shape;93;p14"/>
          <p:cNvPicPr preferRelativeResize="0"/>
          <p:nvPr/>
        </p:nvPicPr>
        <p:blipFill>
          <a:blip r:embed="rId27">
            <a:alphaModFix/>
          </a:blip>
          <a:stretch>
            <a:fillRect/>
          </a:stretch>
        </p:blipFill>
        <p:spPr>
          <a:xfrm>
            <a:off x="5787900" y="1037481"/>
            <a:ext cx="1258500" cy="365194"/>
          </a:xfrm>
          <a:prstGeom prst="rect">
            <a:avLst/>
          </a:prstGeom>
          <a:noFill/>
          <a:ln>
            <a:noFill/>
          </a:ln>
        </p:spPr>
      </p:pic>
      <p:pic>
        <p:nvPicPr>
          <p:cNvPr id="94" name="Google Shape;94;p14"/>
          <p:cNvPicPr preferRelativeResize="0"/>
          <p:nvPr/>
        </p:nvPicPr>
        <p:blipFill>
          <a:blip r:embed="rId28">
            <a:alphaModFix/>
          </a:blip>
          <a:stretch>
            <a:fillRect/>
          </a:stretch>
        </p:blipFill>
        <p:spPr>
          <a:xfrm>
            <a:off x="5239500" y="149300"/>
            <a:ext cx="1155375" cy="558317"/>
          </a:xfrm>
          <a:prstGeom prst="rect">
            <a:avLst/>
          </a:prstGeom>
          <a:noFill/>
          <a:ln cap="flat" cmpd="sng" w="9525">
            <a:solidFill>
              <a:srgbClr val="0000FF"/>
            </a:solidFill>
            <a:prstDash val="solid"/>
            <a:round/>
            <a:headEnd len="sm" w="sm" type="none"/>
            <a:tailEnd len="sm" w="sm" type="none"/>
          </a:ln>
        </p:spPr>
      </p:pic>
      <p:pic>
        <p:nvPicPr>
          <p:cNvPr id="95" name="Google Shape;95;p14">
            <a:hlinkClick r:id="rId29"/>
          </p:cNvPr>
          <p:cNvPicPr preferRelativeResize="0"/>
          <p:nvPr/>
        </p:nvPicPr>
        <p:blipFill>
          <a:blip r:embed="rId30">
            <a:alphaModFix/>
          </a:blip>
          <a:stretch>
            <a:fillRect/>
          </a:stretch>
        </p:blipFill>
        <p:spPr>
          <a:xfrm>
            <a:off x="7607050" y="3965525"/>
            <a:ext cx="1352700" cy="11779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2">
                                  <p:stCondLst>
                                    <p:cond delay="0"/>
                                  </p:stCondLst>
                                  <p:childTnLst>
                                    <p:set>
                                      <p:cBhvr>
                                        <p:cTn dur="1" fill="hold">
                                          <p:stCondLst>
                                            <p:cond delay="0"/>
                                          </p:stCondLst>
                                        </p:cTn>
                                        <p:tgtEl>
                                          <p:spTgt spid="65"/>
                                        </p:tgtEl>
                                        <p:attrNameLst>
                                          <p:attrName>style.visibility</p:attrName>
                                        </p:attrNameLst>
                                      </p:cBhvr>
                                      <p:to>
                                        <p:strVal val="visible"/>
                                      </p:to>
                                    </p:set>
                                    <p:anim calcmode="lin" valueType="num">
                                      <p:cBhvr additive="base">
                                        <p:cTn dur="1000"/>
                                        <p:tgtEl>
                                          <p:spTgt spid="65"/>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2" presetSubtype="2">
                                  <p:stCondLst>
                                    <p:cond delay="0"/>
                                  </p:stCondLst>
                                  <p:childTnLst>
                                    <p:set>
                                      <p:cBhvr>
                                        <p:cTn dur="1" fill="hold">
                                          <p:stCondLst>
                                            <p:cond delay="0"/>
                                          </p:stCondLst>
                                        </p:cTn>
                                        <p:tgtEl>
                                          <p:spTgt spid="66"/>
                                        </p:tgtEl>
                                        <p:attrNameLst>
                                          <p:attrName>style.visibility</p:attrName>
                                        </p:attrNameLst>
                                      </p:cBhvr>
                                      <p:to>
                                        <p:strVal val="visible"/>
                                      </p:to>
                                    </p:set>
                                    <p:anim calcmode="lin" valueType="num">
                                      <p:cBhvr additive="base">
                                        <p:cTn dur="1000"/>
                                        <p:tgtEl>
                                          <p:spTgt spid="66"/>
                                        </p:tgtEl>
                                        <p:attrNameLst>
                                          <p:attrName>ppt_x</p:attrName>
                                        </p:attrNameLst>
                                      </p:cBhvr>
                                      <p:tavLst>
                                        <p:tav fmla="" tm="0">
                                          <p:val>
                                            <p:strVal val="#ppt_x+1"/>
                                          </p:val>
                                        </p:tav>
                                        <p:tav fmla="" tm="100000">
                                          <p:val>
                                            <p:strVal val="#ppt_x"/>
                                          </p:val>
                                        </p:tav>
                                      </p:tavLst>
                                    </p:anim>
                                  </p:childTnLst>
                                </p:cTn>
                              </p:par>
                            </p:childTnLst>
                          </p:cTn>
                        </p:par>
                        <p:par>
                          <p:cTn fill="hold">
                            <p:stCondLst>
                              <p:cond delay="2000"/>
                            </p:stCondLst>
                            <p:childTnLst>
                              <p:par>
                                <p:cTn fill="hold" nodeType="afterEffect" presetClass="entr" presetID="2" presetSubtype="2">
                                  <p:stCondLst>
                                    <p:cond delay="0"/>
                                  </p:stCondLst>
                                  <p:childTnLst>
                                    <p:set>
                                      <p:cBhvr>
                                        <p:cTn dur="1" fill="hold">
                                          <p:stCondLst>
                                            <p:cond delay="0"/>
                                          </p:stCondLst>
                                        </p:cTn>
                                        <p:tgtEl>
                                          <p:spTgt spid="67"/>
                                        </p:tgtEl>
                                        <p:attrNameLst>
                                          <p:attrName>style.visibility</p:attrName>
                                        </p:attrNameLst>
                                      </p:cBhvr>
                                      <p:to>
                                        <p:strVal val="visible"/>
                                      </p:to>
                                    </p:set>
                                    <p:anim calcmode="lin" valueType="num">
                                      <p:cBhvr additive="base">
                                        <p:cTn dur="1000"/>
                                        <p:tgtEl>
                                          <p:spTgt spid="67"/>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00"/>
        </a:solidFill>
      </p:bgPr>
    </p:bg>
    <p:spTree>
      <p:nvGrpSpPr>
        <p:cNvPr id="306" name="Shape 306"/>
        <p:cNvGrpSpPr/>
        <p:nvPr/>
      </p:nvGrpSpPr>
      <p:grpSpPr>
        <a:xfrm>
          <a:off x="0" y="0"/>
          <a:ext cx="0" cy="0"/>
          <a:chOff x="0" y="0"/>
          <a:chExt cx="0" cy="0"/>
        </a:xfrm>
      </p:grpSpPr>
      <p:pic>
        <p:nvPicPr>
          <p:cNvPr id="307" name="Google Shape;307;p23"/>
          <p:cNvPicPr preferRelativeResize="0"/>
          <p:nvPr/>
        </p:nvPicPr>
        <p:blipFill rotWithShape="1">
          <a:blip r:embed="rId3">
            <a:alphaModFix/>
          </a:blip>
          <a:srcRect b="0" l="0" r="26873" t="0"/>
          <a:stretch/>
        </p:blipFill>
        <p:spPr>
          <a:xfrm>
            <a:off x="3502300" y="0"/>
            <a:ext cx="5641701" cy="5143500"/>
          </a:xfrm>
          <a:prstGeom prst="rect">
            <a:avLst/>
          </a:prstGeom>
          <a:noFill/>
          <a:ln>
            <a:noFill/>
          </a:ln>
        </p:spPr>
      </p:pic>
      <p:pic>
        <p:nvPicPr>
          <p:cNvPr id="308" name="Google Shape;308;p23"/>
          <p:cNvPicPr preferRelativeResize="0"/>
          <p:nvPr/>
        </p:nvPicPr>
        <p:blipFill>
          <a:blip r:embed="rId4">
            <a:alphaModFix/>
          </a:blip>
          <a:stretch>
            <a:fillRect/>
          </a:stretch>
        </p:blipFill>
        <p:spPr>
          <a:xfrm>
            <a:off x="6209150" y="0"/>
            <a:ext cx="2451476" cy="1686425"/>
          </a:xfrm>
          <a:prstGeom prst="rect">
            <a:avLst/>
          </a:prstGeom>
          <a:noFill/>
          <a:ln cap="flat" cmpd="sng" w="38100">
            <a:solidFill>
              <a:srgbClr val="FFFF00"/>
            </a:solidFill>
            <a:prstDash val="solid"/>
            <a:round/>
            <a:headEnd len="sm" w="sm" type="none"/>
            <a:tailEnd len="sm" w="sm" type="none"/>
          </a:ln>
        </p:spPr>
      </p:pic>
      <p:sp>
        <p:nvSpPr>
          <p:cNvPr id="309" name="Google Shape;309;p23"/>
          <p:cNvSpPr txBox="1"/>
          <p:nvPr>
            <p:ph type="title"/>
          </p:nvPr>
        </p:nvSpPr>
        <p:spPr>
          <a:xfrm>
            <a:off x="217063" y="196850"/>
            <a:ext cx="3465600" cy="986700"/>
          </a:xfrm>
          <a:prstGeom prst="rect">
            <a:avLst/>
          </a:prstGeom>
          <a:solidFill>
            <a:srgbClr val="0000FF"/>
          </a:solidFill>
          <a:ln cap="flat" cmpd="sng" w="114300">
            <a:solidFill>
              <a:srgbClr val="FFFF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00"/>
                </a:solidFill>
                <a:latin typeface="Lobster"/>
                <a:ea typeface="Lobster"/>
                <a:cs typeface="Lobster"/>
                <a:sym typeface="Lobster"/>
              </a:rPr>
              <a:t>Our Future STREAM Interactive Outdoor Classroom</a:t>
            </a:r>
            <a:endParaRPr>
              <a:solidFill>
                <a:srgbClr val="FFFF00"/>
              </a:solidFill>
              <a:latin typeface="Lobster"/>
              <a:ea typeface="Lobster"/>
              <a:cs typeface="Lobster"/>
              <a:sym typeface="Lobster"/>
            </a:endParaRPr>
          </a:p>
        </p:txBody>
      </p:sp>
      <p:pic>
        <p:nvPicPr>
          <p:cNvPr id="310" name="Google Shape;310;p23"/>
          <p:cNvPicPr preferRelativeResize="0"/>
          <p:nvPr/>
        </p:nvPicPr>
        <p:blipFill rotWithShape="1">
          <a:blip r:embed="rId5">
            <a:alphaModFix/>
          </a:blip>
          <a:srcRect b="25412" l="0" r="0" t="20471"/>
          <a:stretch/>
        </p:blipFill>
        <p:spPr>
          <a:xfrm>
            <a:off x="2111075" y="2154698"/>
            <a:ext cx="1863524" cy="599951"/>
          </a:xfrm>
          <a:prstGeom prst="rect">
            <a:avLst/>
          </a:prstGeom>
          <a:noFill/>
          <a:ln cap="flat" cmpd="sng" w="28575">
            <a:solidFill>
              <a:srgbClr val="0000FF"/>
            </a:solidFill>
            <a:prstDash val="solid"/>
            <a:round/>
            <a:headEnd len="sm" w="sm" type="none"/>
            <a:tailEnd len="sm" w="sm" type="none"/>
          </a:ln>
        </p:spPr>
      </p:pic>
      <p:pic>
        <p:nvPicPr>
          <p:cNvPr id="311" name="Google Shape;311;p23"/>
          <p:cNvPicPr preferRelativeResize="0"/>
          <p:nvPr/>
        </p:nvPicPr>
        <p:blipFill>
          <a:blip r:embed="rId6">
            <a:alphaModFix/>
          </a:blip>
          <a:stretch>
            <a:fillRect/>
          </a:stretch>
        </p:blipFill>
        <p:spPr>
          <a:xfrm>
            <a:off x="3932525" y="3591475"/>
            <a:ext cx="2166225" cy="1441550"/>
          </a:xfrm>
          <a:prstGeom prst="rect">
            <a:avLst/>
          </a:prstGeom>
          <a:noFill/>
          <a:ln cap="flat" cmpd="sng" w="38100">
            <a:solidFill>
              <a:srgbClr val="00FFFF"/>
            </a:solidFill>
            <a:prstDash val="solid"/>
            <a:round/>
            <a:headEnd len="sm" w="sm" type="none"/>
            <a:tailEnd len="sm" w="sm" type="none"/>
          </a:ln>
        </p:spPr>
      </p:pic>
      <p:pic>
        <p:nvPicPr>
          <p:cNvPr id="312" name="Google Shape;312;p23"/>
          <p:cNvPicPr preferRelativeResize="0"/>
          <p:nvPr/>
        </p:nvPicPr>
        <p:blipFill rotWithShape="1">
          <a:blip r:embed="rId7">
            <a:alphaModFix/>
          </a:blip>
          <a:srcRect b="0" l="4498" r="0" t="0"/>
          <a:stretch/>
        </p:blipFill>
        <p:spPr>
          <a:xfrm>
            <a:off x="2111075" y="4303675"/>
            <a:ext cx="1645450" cy="648750"/>
          </a:xfrm>
          <a:prstGeom prst="rect">
            <a:avLst/>
          </a:prstGeom>
          <a:noFill/>
          <a:ln cap="flat" cmpd="sng" w="28575">
            <a:solidFill>
              <a:srgbClr val="0000FF"/>
            </a:solidFill>
            <a:prstDash val="solid"/>
            <a:round/>
            <a:headEnd len="sm" w="sm" type="none"/>
            <a:tailEnd len="sm" w="sm" type="none"/>
          </a:ln>
        </p:spPr>
      </p:pic>
      <p:pic>
        <p:nvPicPr>
          <p:cNvPr id="313" name="Google Shape;313;p23"/>
          <p:cNvPicPr preferRelativeResize="0"/>
          <p:nvPr/>
        </p:nvPicPr>
        <p:blipFill rotWithShape="1">
          <a:blip r:embed="rId8">
            <a:alphaModFix/>
          </a:blip>
          <a:srcRect b="24528" l="0" r="0" t="0"/>
          <a:stretch/>
        </p:blipFill>
        <p:spPr>
          <a:xfrm>
            <a:off x="81275" y="2946300"/>
            <a:ext cx="1169675" cy="1129552"/>
          </a:xfrm>
          <a:prstGeom prst="rect">
            <a:avLst/>
          </a:prstGeom>
          <a:noFill/>
          <a:ln cap="flat" cmpd="sng" w="28575">
            <a:solidFill>
              <a:srgbClr val="0000FF"/>
            </a:solidFill>
            <a:prstDash val="solid"/>
            <a:round/>
            <a:headEnd len="sm" w="sm" type="none"/>
            <a:tailEnd len="sm" w="sm" type="none"/>
          </a:ln>
        </p:spPr>
      </p:pic>
      <p:pic>
        <p:nvPicPr>
          <p:cNvPr id="314" name="Google Shape;314;p23"/>
          <p:cNvPicPr preferRelativeResize="0"/>
          <p:nvPr/>
        </p:nvPicPr>
        <p:blipFill>
          <a:blip r:embed="rId9">
            <a:alphaModFix/>
          </a:blip>
          <a:stretch>
            <a:fillRect/>
          </a:stretch>
        </p:blipFill>
        <p:spPr>
          <a:xfrm>
            <a:off x="1365025" y="2904287"/>
            <a:ext cx="1169687" cy="1169663"/>
          </a:xfrm>
          <a:prstGeom prst="rect">
            <a:avLst/>
          </a:prstGeom>
          <a:noFill/>
          <a:ln cap="flat" cmpd="sng" w="28575">
            <a:solidFill>
              <a:srgbClr val="0000FF"/>
            </a:solidFill>
            <a:prstDash val="solid"/>
            <a:round/>
            <a:headEnd len="sm" w="sm" type="none"/>
            <a:tailEnd len="sm" w="sm" type="none"/>
          </a:ln>
        </p:spPr>
      </p:pic>
      <p:pic>
        <p:nvPicPr>
          <p:cNvPr id="315" name="Google Shape;315;p23"/>
          <p:cNvPicPr preferRelativeResize="0"/>
          <p:nvPr/>
        </p:nvPicPr>
        <p:blipFill>
          <a:blip r:embed="rId10">
            <a:alphaModFix/>
          </a:blip>
          <a:stretch>
            <a:fillRect/>
          </a:stretch>
        </p:blipFill>
        <p:spPr>
          <a:xfrm>
            <a:off x="2648775" y="2904275"/>
            <a:ext cx="1169675" cy="1169675"/>
          </a:xfrm>
          <a:prstGeom prst="rect">
            <a:avLst/>
          </a:prstGeom>
          <a:noFill/>
          <a:ln cap="flat" cmpd="sng" w="28575">
            <a:solidFill>
              <a:srgbClr val="0000FF"/>
            </a:solidFill>
            <a:prstDash val="solid"/>
            <a:round/>
            <a:headEnd len="sm" w="sm" type="none"/>
            <a:tailEnd len="sm" w="sm" type="none"/>
          </a:ln>
        </p:spPr>
      </p:pic>
      <p:pic>
        <p:nvPicPr>
          <p:cNvPr id="316" name="Google Shape;316;p23"/>
          <p:cNvPicPr preferRelativeResize="0"/>
          <p:nvPr/>
        </p:nvPicPr>
        <p:blipFill rotWithShape="1">
          <a:blip r:embed="rId11">
            <a:alphaModFix/>
          </a:blip>
          <a:srcRect b="16652" l="0" r="0" t="10312"/>
          <a:stretch/>
        </p:blipFill>
        <p:spPr>
          <a:xfrm>
            <a:off x="81300" y="4328080"/>
            <a:ext cx="1863525" cy="599945"/>
          </a:xfrm>
          <a:prstGeom prst="rect">
            <a:avLst/>
          </a:prstGeom>
          <a:noFill/>
          <a:ln>
            <a:noFill/>
          </a:ln>
        </p:spPr>
      </p:pic>
      <p:sp>
        <p:nvSpPr>
          <p:cNvPr id="317" name="Google Shape;317;p23"/>
          <p:cNvSpPr txBox="1"/>
          <p:nvPr/>
        </p:nvSpPr>
        <p:spPr>
          <a:xfrm>
            <a:off x="6042825" y="3078225"/>
            <a:ext cx="3033000" cy="1954800"/>
          </a:xfrm>
          <a:prstGeom prst="rect">
            <a:avLst/>
          </a:prstGeom>
          <a:solidFill>
            <a:srgbClr val="FFFF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Impact"/>
                <a:ea typeface="Impact"/>
                <a:cs typeface="Impact"/>
                <a:sym typeface="Impact"/>
              </a:rPr>
              <a:t>In order for us to reach every child we </a:t>
            </a:r>
            <a:r>
              <a:rPr b="1" lang="en" sz="1800">
                <a:latin typeface="Impact"/>
                <a:ea typeface="Impact"/>
                <a:cs typeface="Impact"/>
                <a:sym typeface="Impact"/>
              </a:rPr>
              <a:t>must think outside</a:t>
            </a:r>
            <a:r>
              <a:rPr lang="en" sz="1600">
                <a:latin typeface="Impact"/>
                <a:ea typeface="Impact"/>
                <a:cs typeface="Impact"/>
                <a:sym typeface="Impact"/>
              </a:rPr>
              <a:t> of the </a:t>
            </a:r>
            <a:r>
              <a:rPr lang="en" sz="1600">
                <a:latin typeface="Impact"/>
                <a:ea typeface="Impact"/>
                <a:cs typeface="Impact"/>
                <a:sym typeface="Impact"/>
              </a:rPr>
              <a:t>parameters</a:t>
            </a:r>
            <a:r>
              <a:rPr lang="en" sz="1600">
                <a:latin typeface="Impact"/>
                <a:ea typeface="Impact"/>
                <a:cs typeface="Impact"/>
                <a:sym typeface="Impact"/>
              </a:rPr>
              <a:t> that we normally consider a classroom environment. The </a:t>
            </a:r>
            <a:r>
              <a:rPr b="1" lang="en" sz="1700">
                <a:latin typeface="Impact"/>
                <a:ea typeface="Impact"/>
                <a:cs typeface="Impact"/>
                <a:sym typeface="Impact"/>
              </a:rPr>
              <a:t>entire world</a:t>
            </a:r>
            <a:r>
              <a:rPr lang="en" sz="1600">
                <a:latin typeface="Impact"/>
                <a:ea typeface="Impact"/>
                <a:cs typeface="Impact"/>
                <a:sym typeface="Impact"/>
              </a:rPr>
              <a:t> is our classroom and we should not limit our Dream.</a:t>
            </a:r>
            <a:endParaRPr sz="1600">
              <a:latin typeface="Impact"/>
              <a:ea typeface="Impact"/>
              <a:cs typeface="Impact"/>
              <a:sym typeface="Impact"/>
            </a:endParaRPr>
          </a:p>
        </p:txBody>
      </p:sp>
      <p:sp>
        <p:nvSpPr>
          <p:cNvPr id="318" name="Google Shape;318;p23"/>
          <p:cNvSpPr txBox="1"/>
          <p:nvPr/>
        </p:nvSpPr>
        <p:spPr>
          <a:xfrm>
            <a:off x="416375" y="1284375"/>
            <a:ext cx="2710200" cy="769500"/>
          </a:xfrm>
          <a:prstGeom prst="rect">
            <a:avLst/>
          </a:prstGeom>
          <a:solidFill>
            <a:srgbClr val="0000FF"/>
          </a:solidFill>
          <a:ln cap="flat" cmpd="sng" w="38100">
            <a:solidFill>
              <a:srgbClr val="00FF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900">
                <a:solidFill>
                  <a:srgbClr val="FFFF00"/>
                </a:solidFill>
                <a:latin typeface="Impact"/>
                <a:ea typeface="Impact"/>
                <a:cs typeface="Impact"/>
                <a:sym typeface="Impact"/>
              </a:rPr>
              <a:t>We Need Your Support!</a:t>
            </a:r>
            <a:endParaRPr sz="1900">
              <a:solidFill>
                <a:srgbClr val="FFFF00"/>
              </a:solidFill>
              <a:latin typeface="Impact"/>
              <a:ea typeface="Impact"/>
              <a:cs typeface="Impact"/>
              <a:sym typeface="Impact"/>
            </a:endParaRPr>
          </a:p>
          <a:p>
            <a:pPr indent="0" lvl="0" marL="0" rtl="0" algn="ctr">
              <a:spcBef>
                <a:spcPts val="0"/>
              </a:spcBef>
              <a:spcAft>
                <a:spcPts val="0"/>
              </a:spcAft>
              <a:buNone/>
            </a:pPr>
            <a:r>
              <a:rPr lang="en" sz="1900">
                <a:solidFill>
                  <a:srgbClr val="FFFF00"/>
                </a:solidFill>
                <a:latin typeface="Impact"/>
                <a:ea typeface="Impact"/>
                <a:cs typeface="Impact"/>
                <a:sym typeface="Impact"/>
              </a:rPr>
              <a:t>Be Apart of the DREAM</a:t>
            </a:r>
            <a:endParaRPr sz="1900">
              <a:solidFill>
                <a:srgbClr val="FFFF00"/>
              </a:solidFill>
              <a:latin typeface="Impact"/>
              <a:ea typeface="Impact"/>
              <a:cs typeface="Impact"/>
              <a:sym typeface="Impact"/>
            </a:endParaRPr>
          </a:p>
        </p:txBody>
      </p:sp>
      <p:pic>
        <p:nvPicPr>
          <p:cNvPr id="319" name="Google Shape;319;p23">
            <a:hlinkClick action="ppaction://hlinkshowjump?jump=nextslide"/>
          </p:cNvPr>
          <p:cNvPicPr preferRelativeResize="0"/>
          <p:nvPr/>
        </p:nvPicPr>
        <p:blipFill>
          <a:blip r:embed="rId12">
            <a:alphaModFix/>
          </a:blip>
          <a:stretch>
            <a:fillRect/>
          </a:stretch>
        </p:blipFill>
        <p:spPr>
          <a:xfrm>
            <a:off x="8401600" y="98724"/>
            <a:ext cx="607200" cy="585475"/>
          </a:xfrm>
          <a:prstGeom prst="rect">
            <a:avLst/>
          </a:prstGeom>
          <a:noFill/>
          <a:ln>
            <a:noFill/>
          </a:ln>
        </p:spPr>
      </p:pic>
      <p:pic>
        <p:nvPicPr>
          <p:cNvPr id="320" name="Google Shape;320;p23"/>
          <p:cNvPicPr preferRelativeResize="0"/>
          <p:nvPr/>
        </p:nvPicPr>
        <p:blipFill>
          <a:blip r:embed="rId13">
            <a:alphaModFix/>
          </a:blip>
          <a:stretch>
            <a:fillRect/>
          </a:stretch>
        </p:blipFill>
        <p:spPr>
          <a:xfrm>
            <a:off x="81300" y="2225161"/>
            <a:ext cx="1863523" cy="532988"/>
          </a:xfrm>
          <a:prstGeom prst="rect">
            <a:avLst/>
          </a:prstGeom>
          <a:noFill/>
          <a:ln cap="flat" cmpd="sng" w="76200">
            <a:solidFill>
              <a:schemeClr val="dk2"/>
            </a:solidFill>
            <a:prstDash val="solid"/>
            <a:round/>
            <a:headEnd len="sm" w="sm" type="none"/>
            <a:tailEnd len="sm" w="sm" type="none"/>
          </a:ln>
        </p:spPr>
      </p:pic>
      <p:pic>
        <p:nvPicPr>
          <p:cNvPr id="321" name="Google Shape;321;p23"/>
          <p:cNvPicPr preferRelativeResize="0"/>
          <p:nvPr/>
        </p:nvPicPr>
        <p:blipFill rotWithShape="1">
          <a:blip r:embed="rId14">
            <a:alphaModFix/>
          </a:blip>
          <a:srcRect b="23206" l="0" r="0" t="24086"/>
          <a:stretch/>
        </p:blipFill>
        <p:spPr>
          <a:xfrm>
            <a:off x="4811939" y="196850"/>
            <a:ext cx="1230886" cy="6487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317"/>
                                        </p:tgtEl>
                                        <p:attrNameLst>
                                          <p:attrName>style.visibility</p:attrName>
                                        </p:attrNameLst>
                                      </p:cBhvr>
                                      <p:to>
                                        <p:strVal val="visible"/>
                                      </p:to>
                                    </p:set>
                                    <p:anim calcmode="lin" valueType="num">
                                      <p:cBhvr additive="base">
                                        <p:cTn dur="1000"/>
                                        <p:tgtEl>
                                          <p:spTgt spid="317"/>
                                        </p:tgtEl>
                                        <p:attrNameLst>
                                          <p:attrName>ppt_w</p:attrName>
                                        </p:attrNameLst>
                                      </p:cBhvr>
                                      <p:tavLst>
                                        <p:tav fmla="" tm="0">
                                          <p:val>
                                            <p:strVal val="0"/>
                                          </p:val>
                                        </p:tav>
                                        <p:tav fmla="" tm="100000">
                                          <p:val>
                                            <p:strVal val="#ppt_w"/>
                                          </p:val>
                                        </p:tav>
                                      </p:tavLst>
                                    </p:anim>
                                    <p:anim calcmode="lin" valueType="num">
                                      <p:cBhvr additive="base">
                                        <p:cTn dur="1000"/>
                                        <p:tgtEl>
                                          <p:spTgt spid="317"/>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pic>
        <p:nvPicPr>
          <p:cNvPr id="326" name="Google Shape;326;p24"/>
          <p:cNvPicPr preferRelativeResize="0"/>
          <p:nvPr/>
        </p:nvPicPr>
        <p:blipFill>
          <a:blip r:embed="rId3">
            <a:alphaModFix/>
          </a:blip>
          <a:stretch>
            <a:fillRect/>
          </a:stretch>
        </p:blipFill>
        <p:spPr>
          <a:xfrm>
            <a:off x="0" y="810125"/>
            <a:ext cx="9144001" cy="4318775"/>
          </a:xfrm>
          <a:prstGeom prst="rect">
            <a:avLst/>
          </a:prstGeom>
          <a:noFill/>
          <a:ln>
            <a:noFill/>
          </a:ln>
        </p:spPr>
      </p:pic>
      <p:pic>
        <p:nvPicPr>
          <p:cNvPr id="327" name="Google Shape;327;p24"/>
          <p:cNvPicPr preferRelativeResize="0"/>
          <p:nvPr/>
        </p:nvPicPr>
        <p:blipFill>
          <a:blip r:embed="rId4">
            <a:alphaModFix/>
          </a:blip>
          <a:stretch>
            <a:fillRect/>
          </a:stretch>
        </p:blipFill>
        <p:spPr>
          <a:xfrm>
            <a:off x="7321200" y="0"/>
            <a:ext cx="1822801" cy="1236625"/>
          </a:xfrm>
          <a:prstGeom prst="rect">
            <a:avLst/>
          </a:prstGeom>
          <a:noFill/>
          <a:ln>
            <a:noFill/>
          </a:ln>
        </p:spPr>
      </p:pic>
      <p:pic>
        <p:nvPicPr>
          <p:cNvPr id="328" name="Google Shape;328;p24"/>
          <p:cNvPicPr preferRelativeResize="0"/>
          <p:nvPr/>
        </p:nvPicPr>
        <p:blipFill>
          <a:blip r:embed="rId4">
            <a:alphaModFix/>
          </a:blip>
          <a:stretch>
            <a:fillRect/>
          </a:stretch>
        </p:blipFill>
        <p:spPr>
          <a:xfrm>
            <a:off x="5696325" y="19263"/>
            <a:ext cx="1822801" cy="1236625"/>
          </a:xfrm>
          <a:prstGeom prst="rect">
            <a:avLst/>
          </a:prstGeom>
          <a:noFill/>
          <a:ln>
            <a:noFill/>
          </a:ln>
        </p:spPr>
      </p:pic>
      <p:pic>
        <p:nvPicPr>
          <p:cNvPr id="329" name="Google Shape;329;p24"/>
          <p:cNvPicPr preferRelativeResize="0"/>
          <p:nvPr/>
        </p:nvPicPr>
        <p:blipFill>
          <a:blip r:embed="rId4">
            <a:alphaModFix/>
          </a:blip>
          <a:stretch>
            <a:fillRect/>
          </a:stretch>
        </p:blipFill>
        <p:spPr>
          <a:xfrm>
            <a:off x="3998075" y="0"/>
            <a:ext cx="1698251" cy="1236625"/>
          </a:xfrm>
          <a:prstGeom prst="rect">
            <a:avLst/>
          </a:prstGeom>
          <a:noFill/>
          <a:ln>
            <a:noFill/>
          </a:ln>
        </p:spPr>
      </p:pic>
      <p:pic>
        <p:nvPicPr>
          <p:cNvPr id="330" name="Google Shape;330;p24"/>
          <p:cNvPicPr preferRelativeResize="0"/>
          <p:nvPr/>
        </p:nvPicPr>
        <p:blipFill>
          <a:blip r:embed="rId4">
            <a:alphaModFix/>
          </a:blip>
          <a:stretch>
            <a:fillRect/>
          </a:stretch>
        </p:blipFill>
        <p:spPr>
          <a:xfrm>
            <a:off x="1822800" y="19275"/>
            <a:ext cx="2175275" cy="1236625"/>
          </a:xfrm>
          <a:prstGeom prst="rect">
            <a:avLst/>
          </a:prstGeom>
          <a:noFill/>
          <a:ln>
            <a:noFill/>
          </a:ln>
        </p:spPr>
      </p:pic>
      <p:pic>
        <p:nvPicPr>
          <p:cNvPr id="331" name="Google Shape;331;p24"/>
          <p:cNvPicPr preferRelativeResize="0"/>
          <p:nvPr/>
        </p:nvPicPr>
        <p:blipFill>
          <a:blip r:embed="rId4">
            <a:alphaModFix/>
          </a:blip>
          <a:stretch>
            <a:fillRect/>
          </a:stretch>
        </p:blipFill>
        <p:spPr>
          <a:xfrm>
            <a:off x="0" y="0"/>
            <a:ext cx="1822801" cy="1236625"/>
          </a:xfrm>
          <a:prstGeom prst="rect">
            <a:avLst/>
          </a:prstGeom>
          <a:noFill/>
          <a:ln>
            <a:noFill/>
          </a:ln>
        </p:spPr>
      </p:pic>
      <p:sp>
        <p:nvSpPr>
          <p:cNvPr id="332" name="Google Shape;332;p24"/>
          <p:cNvSpPr txBox="1"/>
          <p:nvPr>
            <p:ph type="ctrTitle"/>
          </p:nvPr>
        </p:nvSpPr>
        <p:spPr>
          <a:xfrm>
            <a:off x="875500" y="299275"/>
            <a:ext cx="4749600" cy="638100"/>
          </a:xfrm>
          <a:prstGeom prst="rect">
            <a:avLst/>
          </a:prstGeom>
          <a:noFill/>
          <a:ln cap="flat" cmpd="sng" w="76200">
            <a:solidFill>
              <a:srgbClr val="0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4500">
                <a:latin typeface="Lobster"/>
                <a:ea typeface="Lobster"/>
                <a:cs typeface="Lobster"/>
                <a:sym typeface="Lobster"/>
              </a:rPr>
              <a:t>Mr. Scott’s Schedule</a:t>
            </a:r>
            <a:r>
              <a:rPr lang="en" sz="4300"/>
              <a:t> </a:t>
            </a:r>
            <a:endParaRPr sz="1700"/>
          </a:p>
        </p:txBody>
      </p:sp>
      <p:sp>
        <p:nvSpPr>
          <p:cNvPr id="333" name="Google Shape;333;p2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graphicFrame>
        <p:nvGraphicFramePr>
          <p:cNvPr id="334" name="Google Shape;334;p24"/>
          <p:cNvGraphicFramePr/>
          <p:nvPr/>
        </p:nvGraphicFramePr>
        <p:xfrm>
          <a:off x="213275" y="1473372"/>
          <a:ext cx="3000000" cy="3000000"/>
        </p:xfrm>
        <a:graphic>
          <a:graphicData uri="http://schemas.openxmlformats.org/drawingml/2006/table">
            <a:tbl>
              <a:tblPr>
                <a:noFill/>
                <a:tableStyleId>{BE14B69B-29E7-4326-AE0D-246D204E9933}</a:tableStyleId>
              </a:tblPr>
              <a:tblGrid>
                <a:gridCol w="586575"/>
                <a:gridCol w="892625"/>
                <a:gridCol w="866850"/>
                <a:gridCol w="964750"/>
                <a:gridCol w="894675"/>
                <a:gridCol w="851750"/>
                <a:gridCol w="861225"/>
              </a:tblGrid>
              <a:tr h="342625">
                <a:tc>
                  <a:txBody>
                    <a:bodyPr/>
                    <a:lstStyle/>
                    <a:p>
                      <a:pPr indent="0" lvl="0" marL="0" rtl="0" algn="l">
                        <a:spcBef>
                          <a:spcPts val="0"/>
                        </a:spcBef>
                        <a:spcAft>
                          <a:spcPts val="0"/>
                        </a:spcAft>
                        <a:buNone/>
                      </a:pPr>
                      <a:r>
                        <a:t/>
                      </a:r>
                      <a:endParaRPr sz="1200"/>
                    </a:p>
                  </a:txBody>
                  <a:tcPr marT="91425" marB="91425" marR="91425" marL="91425">
                    <a:solidFill>
                      <a:srgbClr val="FFFFFF"/>
                    </a:solidFill>
                  </a:tcPr>
                </a:tc>
                <a:tc>
                  <a:txBody>
                    <a:bodyPr/>
                    <a:lstStyle/>
                    <a:p>
                      <a:pPr indent="0" lvl="0" marL="0" rtl="0" algn="l">
                        <a:spcBef>
                          <a:spcPts val="0"/>
                        </a:spcBef>
                        <a:spcAft>
                          <a:spcPts val="0"/>
                        </a:spcAft>
                        <a:buNone/>
                      </a:pPr>
                      <a:r>
                        <a:rPr lang="en" sz="1200">
                          <a:latin typeface="Impact"/>
                          <a:ea typeface="Impact"/>
                          <a:cs typeface="Impact"/>
                          <a:sym typeface="Impact"/>
                        </a:rPr>
                        <a:t>5th </a:t>
                      </a:r>
                      <a:r>
                        <a:rPr lang="en" sz="1200">
                          <a:latin typeface="Impact"/>
                          <a:ea typeface="Impact"/>
                          <a:cs typeface="Impact"/>
                          <a:sym typeface="Impact"/>
                        </a:rPr>
                        <a:t>G</a:t>
                      </a:r>
                      <a:r>
                        <a:rPr lang="en" sz="1200">
                          <a:latin typeface="Impact"/>
                          <a:ea typeface="Impact"/>
                          <a:cs typeface="Impact"/>
                          <a:sym typeface="Impact"/>
                        </a:rPr>
                        <a:t>rade</a:t>
                      </a:r>
                      <a:endParaRPr sz="1200">
                        <a:latin typeface="Impact"/>
                        <a:ea typeface="Impact"/>
                        <a:cs typeface="Impact"/>
                        <a:sym typeface="Impact"/>
                      </a:endParaRPr>
                    </a:p>
                  </a:txBody>
                  <a:tcPr marT="91425" marB="91425" marR="91425" marL="91425">
                    <a:solidFill>
                      <a:srgbClr val="FFFFFF"/>
                    </a:solidFill>
                  </a:tcPr>
                </a:tc>
                <a:tc>
                  <a:txBody>
                    <a:bodyPr/>
                    <a:lstStyle/>
                    <a:p>
                      <a:pPr indent="0" lvl="0" marL="0" rtl="0" algn="l">
                        <a:spcBef>
                          <a:spcPts val="0"/>
                        </a:spcBef>
                        <a:spcAft>
                          <a:spcPts val="0"/>
                        </a:spcAft>
                        <a:buNone/>
                      </a:pPr>
                      <a:r>
                        <a:rPr lang="en" sz="1200">
                          <a:latin typeface="Impact"/>
                          <a:ea typeface="Impact"/>
                          <a:cs typeface="Impact"/>
                          <a:sym typeface="Impact"/>
                        </a:rPr>
                        <a:t>4th Grade</a:t>
                      </a:r>
                      <a:endParaRPr sz="1200">
                        <a:latin typeface="Impact"/>
                        <a:ea typeface="Impact"/>
                        <a:cs typeface="Impact"/>
                        <a:sym typeface="Impact"/>
                      </a:endParaRPr>
                    </a:p>
                  </a:txBody>
                  <a:tcPr marT="91425" marB="91425" marR="91425" marL="91425">
                    <a:solidFill>
                      <a:srgbClr val="FFFFFF"/>
                    </a:solidFill>
                  </a:tcPr>
                </a:tc>
                <a:tc>
                  <a:txBody>
                    <a:bodyPr/>
                    <a:lstStyle/>
                    <a:p>
                      <a:pPr indent="0" lvl="0" marL="0" rtl="0" algn="l">
                        <a:spcBef>
                          <a:spcPts val="0"/>
                        </a:spcBef>
                        <a:spcAft>
                          <a:spcPts val="0"/>
                        </a:spcAft>
                        <a:buNone/>
                      </a:pPr>
                      <a:r>
                        <a:rPr lang="en" sz="1200">
                          <a:latin typeface="Impact"/>
                          <a:ea typeface="Impact"/>
                          <a:cs typeface="Impact"/>
                          <a:sym typeface="Impact"/>
                        </a:rPr>
                        <a:t>3rd Grade</a:t>
                      </a:r>
                      <a:endParaRPr sz="1200">
                        <a:latin typeface="Impact"/>
                        <a:ea typeface="Impact"/>
                        <a:cs typeface="Impact"/>
                        <a:sym typeface="Impact"/>
                      </a:endParaRPr>
                    </a:p>
                  </a:txBody>
                  <a:tcPr marT="91425" marB="91425" marR="91425" marL="91425">
                    <a:solidFill>
                      <a:srgbClr val="FFFFFF"/>
                    </a:solidFill>
                  </a:tcPr>
                </a:tc>
                <a:tc>
                  <a:txBody>
                    <a:bodyPr/>
                    <a:lstStyle/>
                    <a:p>
                      <a:pPr indent="0" lvl="0" marL="0" rtl="0" algn="l">
                        <a:spcBef>
                          <a:spcPts val="0"/>
                        </a:spcBef>
                        <a:spcAft>
                          <a:spcPts val="0"/>
                        </a:spcAft>
                        <a:buNone/>
                      </a:pPr>
                      <a:r>
                        <a:rPr lang="en" sz="1200">
                          <a:latin typeface="Impact"/>
                          <a:ea typeface="Impact"/>
                          <a:cs typeface="Impact"/>
                          <a:sym typeface="Impact"/>
                        </a:rPr>
                        <a:t>2nd Grade</a:t>
                      </a:r>
                      <a:endParaRPr sz="1200">
                        <a:latin typeface="Impact"/>
                        <a:ea typeface="Impact"/>
                        <a:cs typeface="Impact"/>
                        <a:sym typeface="Impact"/>
                      </a:endParaRPr>
                    </a:p>
                  </a:txBody>
                  <a:tcPr marT="91425" marB="91425" marR="91425" marL="91425">
                    <a:solidFill>
                      <a:srgbClr val="FFFFFF"/>
                    </a:solidFill>
                  </a:tcPr>
                </a:tc>
                <a:tc>
                  <a:txBody>
                    <a:bodyPr/>
                    <a:lstStyle/>
                    <a:p>
                      <a:pPr indent="0" lvl="0" marL="0" rtl="0" algn="l">
                        <a:spcBef>
                          <a:spcPts val="0"/>
                        </a:spcBef>
                        <a:spcAft>
                          <a:spcPts val="0"/>
                        </a:spcAft>
                        <a:buNone/>
                      </a:pPr>
                      <a:r>
                        <a:rPr lang="en" sz="1200">
                          <a:latin typeface="Impact"/>
                          <a:ea typeface="Impact"/>
                          <a:cs typeface="Impact"/>
                          <a:sym typeface="Impact"/>
                        </a:rPr>
                        <a:t>1st Grade</a:t>
                      </a:r>
                      <a:endParaRPr sz="1200">
                        <a:latin typeface="Impact"/>
                        <a:ea typeface="Impact"/>
                        <a:cs typeface="Impact"/>
                        <a:sym typeface="Impact"/>
                      </a:endParaRPr>
                    </a:p>
                  </a:txBody>
                  <a:tcPr marT="91425" marB="91425" marR="91425" marL="91425">
                    <a:solidFill>
                      <a:srgbClr val="FFFFFF"/>
                    </a:solidFill>
                  </a:tcPr>
                </a:tc>
                <a:tc>
                  <a:txBody>
                    <a:bodyPr/>
                    <a:lstStyle/>
                    <a:p>
                      <a:pPr indent="0" lvl="0" marL="0" rtl="0" algn="l">
                        <a:spcBef>
                          <a:spcPts val="0"/>
                        </a:spcBef>
                        <a:spcAft>
                          <a:spcPts val="0"/>
                        </a:spcAft>
                        <a:buNone/>
                      </a:pPr>
                      <a:r>
                        <a:rPr lang="en" sz="1200">
                          <a:latin typeface="Impact"/>
                          <a:ea typeface="Impact"/>
                          <a:cs typeface="Impact"/>
                          <a:sym typeface="Impact"/>
                        </a:rPr>
                        <a:t>Kinder</a:t>
                      </a:r>
                      <a:endParaRPr sz="1200">
                        <a:latin typeface="Impact"/>
                        <a:ea typeface="Impact"/>
                        <a:cs typeface="Impact"/>
                        <a:sym typeface="Impact"/>
                      </a:endParaRPr>
                    </a:p>
                  </a:txBody>
                  <a:tcPr marT="91425" marB="91425" marR="91425" marL="91425">
                    <a:solidFill>
                      <a:srgbClr val="FFFFFF"/>
                    </a:solidFill>
                  </a:tcPr>
                </a:tc>
              </a:tr>
              <a:tr h="510400">
                <a:tc>
                  <a:txBody>
                    <a:bodyPr/>
                    <a:lstStyle/>
                    <a:p>
                      <a:pPr indent="0" lvl="0" marL="0" rtl="0" algn="l">
                        <a:spcBef>
                          <a:spcPts val="0"/>
                        </a:spcBef>
                        <a:spcAft>
                          <a:spcPts val="0"/>
                        </a:spcAft>
                        <a:buNone/>
                      </a:pPr>
                      <a:r>
                        <a:rPr lang="en" sz="1200">
                          <a:latin typeface="Impact"/>
                          <a:ea typeface="Impact"/>
                          <a:cs typeface="Impact"/>
                          <a:sym typeface="Impact"/>
                        </a:rPr>
                        <a:t>Mon.</a:t>
                      </a:r>
                      <a:endParaRPr sz="1200">
                        <a:latin typeface="Impact"/>
                        <a:ea typeface="Impact"/>
                        <a:cs typeface="Impact"/>
                        <a:sym typeface="Impact"/>
                      </a:endParaRPr>
                    </a:p>
                  </a:txBody>
                  <a:tcPr marT="91425" marB="91425" marR="91425" marL="91425">
                    <a:solidFill>
                      <a:srgbClr val="FFFFFF"/>
                    </a:solidFill>
                  </a:tcPr>
                </a:tc>
                <a:tc>
                  <a:txBody>
                    <a:bodyPr/>
                    <a:lstStyle/>
                    <a:p>
                      <a:pPr indent="0" lvl="0" marL="0" rtl="0" algn="l">
                        <a:spcBef>
                          <a:spcPts val="0"/>
                        </a:spcBef>
                        <a:spcAft>
                          <a:spcPts val="0"/>
                        </a:spcAft>
                        <a:buNone/>
                      </a:pPr>
                      <a:r>
                        <a:rPr lang="en" sz="1200">
                          <a:latin typeface="Impact"/>
                          <a:ea typeface="Impact"/>
                          <a:cs typeface="Impact"/>
                          <a:sym typeface="Impact"/>
                        </a:rPr>
                        <a:t>9</a:t>
                      </a:r>
                      <a:r>
                        <a:rPr lang="en" sz="1200">
                          <a:latin typeface="Impact"/>
                          <a:ea typeface="Impact"/>
                          <a:cs typeface="Impact"/>
                          <a:sym typeface="Impact"/>
                        </a:rPr>
                        <a:t>:45 - 10:30</a:t>
                      </a:r>
                      <a:endParaRPr sz="1200">
                        <a:latin typeface="Impact"/>
                        <a:ea typeface="Impact"/>
                        <a:cs typeface="Impact"/>
                        <a:sym typeface="Impact"/>
                      </a:endParaRPr>
                    </a:p>
                  </a:txBody>
                  <a:tcPr marT="91425" marB="91425" marR="91425" marL="91425">
                    <a:solidFill>
                      <a:srgbClr val="FFFFFF"/>
                    </a:solidFill>
                  </a:tcPr>
                </a:tc>
                <a:tc>
                  <a:txBody>
                    <a:bodyPr/>
                    <a:lstStyle/>
                    <a:p>
                      <a:pPr indent="0" lvl="0" marL="0" rtl="0" algn="l">
                        <a:spcBef>
                          <a:spcPts val="0"/>
                        </a:spcBef>
                        <a:spcAft>
                          <a:spcPts val="0"/>
                        </a:spcAft>
                        <a:buNone/>
                      </a:pPr>
                      <a:r>
                        <a:rPr lang="en" sz="800">
                          <a:latin typeface="Impact"/>
                          <a:ea typeface="Impact"/>
                          <a:cs typeface="Impact"/>
                          <a:sym typeface="Impact"/>
                        </a:rPr>
                        <a:t>Asynchronous</a:t>
                      </a:r>
                      <a:endParaRPr sz="800">
                        <a:latin typeface="Impact"/>
                        <a:ea typeface="Impact"/>
                        <a:cs typeface="Impact"/>
                        <a:sym typeface="Impact"/>
                      </a:endParaRPr>
                    </a:p>
                    <a:p>
                      <a:pPr indent="0" lvl="0" marL="0" rtl="0" algn="l">
                        <a:spcBef>
                          <a:spcPts val="0"/>
                        </a:spcBef>
                        <a:spcAft>
                          <a:spcPts val="0"/>
                        </a:spcAft>
                        <a:buNone/>
                      </a:pPr>
                      <a:r>
                        <a:rPr lang="en" sz="800">
                          <a:latin typeface="Impact"/>
                          <a:ea typeface="Impact"/>
                          <a:cs typeface="Impact"/>
                          <a:sym typeface="Impact"/>
                        </a:rPr>
                        <a:t>Differentiation</a:t>
                      </a:r>
                      <a:endParaRPr sz="800">
                        <a:latin typeface="Impact"/>
                        <a:ea typeface="Impact"/>
                        <a:cs typeface="Impact"/>
                        <a:sym typeface="Impact"/>
                      </a:endParaRPr>
                    </a:p>
                  </a:txBody>
                  <a:tcPr marT="91425" marB="91425" marR="91425" marL="91425">
                    <a:solidFill>
                      <a:srgbClr val="FFFFFF"/>
                    </a:solidFill>
                  </a:tcPr>
                </a:tc>
                <a:tc>
                  <a:txBody>
                    <a:bodyPr/>
                    <a:lstStyle/>
                    <a:p>
                      <a:pPr indent="0" lvl="0" marL="0" rtl="0" algn="l">
                        <a:spcBef>
                          <a:spcPts val="0"/>
                        </a:spcBef>
                        <a:spcAft>
                          <a:spcPts val="0"/>
                        </a:spcAft>
                        <a:buNone/>
                      </a:pPr>
                      <a:r>
                        <a:rPr lang="en" sz="1200">
                          <a:latin typeface="Impact"/>
                          <a:ea typeface="Impact"/>
                          <a:cs typeface="Impact"/>
                          <a:sym typeface="Impact"/>
                        </a:rPr>
                        <a:t>10:30</a:t>
                      </a:r>
                      <a:r>
                        <a:rPr lang="en" sz="1200">
                          <a:latin typeface="Impact"/>
                          <a:ea typeface="Impact"/>
                          <a:cs typeface="Impact"/>
                          <a:sym typeface="Impact"/>
                        </a:rPr>
                        <a:t> - 11:15</a:t>
                      </a:r>
                      <a:endParaRPr sz="1200">
                        <a:latin typeface="Impact"/>
                        <a:ea typeface="Impact"/>
                        <a:cs typeface="Impact"/>
                        <a:sym typeface="Impact"/>
                      </a:endParaRPr>
                    </a:p>
                  </a:txBody>
                  <a:tcPr marT="91425" marB="91425" marR="91425" marL="91425">
                    <a:solidFill>
                      <a:srgbClr val="FFFFFF"/>
                    </a:solidFill>
                  </a:tcPr>
                </a:tc>
                <a:tc>
                  <a:txBody>
                    <a:bodyPr/>
                    <a:lstStyle/>
                    <a:p>
                      <a:pPr indent="0" lvl="0" marL="0" rtl="0" algn="l">
                        <a:spcBef>
                          <a:spcPts val="0"/>
                        </a:spcBef>
                        <a:spcAft>
                          <a:spcPts val="0"/>
                        </a:spcAft>
                        <a:buNone/>
                      </a:pPr>
                      <a:r>
                        <a:rPr lang="en" sz="1200">
                          <a:latin typeface="Impact"/>
                          <a:ea typeface="Impact"/>
                          <a:cs typeface="Impact"/>
                          <a:sym typeface="Impact"/>
                        </a:rPr>
                        <a:t>1:30 - 2:15</a:t>
                      </a:r>
                      <a:endParaRPr sz="1200">
                        <a:latin typeface="Impact"/>
                        <a:ea typeface="Impact"/>
                        <a:cs typeface="Impact"/>
                        <a:sym typeface="Impact"/>
                      </a:endParaRPr>
                    </a:p>
                  </a:txBody>
                  <a:tcPr marT="91425" marB="91425" marR="91425" marL="91425">
                    <a:solidFill>
                      <a:srgbClr val="FFFFFF"/>
                    </a:solidFill>
                  </a:tcPr>
                </a:tc>
                <a:tc>
                  <a:txBody>
                    <a:bodyPr/>
                    <a:lstStyle/>
                    <a:p>
                      <a:pPr indent="0" lvl="0" marL="0" rtl="0" algn="l">
                        <a:spcBef>
                          <a:spcPts val="0"/>
                        </a:spcBef>
                        <a:spcAft>
                          <a:spcPts val="0"/>
                        </a:spcAft>
                        <a:buNone/>
                      </a:pPr>
                      <a:r>
                        <a:rPr lang="en" sz="1100">
                          <a:latin typeface="Impact"/>
                          <a:ea typeface="Impact"/>
                          <a:cs typeface="Impact"/>
                          <a:sym typeface="Impact"/>
                        </a:rPr>
                        <a:t>1</a:t>
                      </a:r>
                      <a:r>
                        <a:rPr lang="en" sz="1100">
                          <a:latin typeface="Impact"/>
                          <a:ea typeface="Impact"/>
                          <a:cs typeface="Impact"/>
                          <a:sym typeface="Impact"/>
                        </a:rPr>
                        <a:t>2:30 - 1:20</a:t>
                      </a:r>
                      <a:endParaRPr sz="1100">
                        <a:latin typeface="Impact"/>
                        <a:ea typeface="Impact"/>
                        <a:cs typeface="Impact"/>
                        <a:sym typeface="Impact"/>
                      </a:endParaRPr>
                    </a:p>
                  </a:txBody>
                  <a:tcPr marT="91425" marB="91425" marR="91425" marL="91425">
                    <a:solidFill>
                      <a:srgbClr val="FFFFFF"/>
                    </a:solidFill>
                  </a:tcPr>
                </a:tc>
                <a:tc>
                  <a:txBody>
                    <a:bodyPr/>
                    <a:lstStyle/>
                    <a:p>
                      <a:pPr indent="0" lvl="0" marL="0" rtl="0" algn="l">
                        <a:spcBef>
                          <a:spcPts val="0"/>
                        </a:spcBef>
                        <a:spcAft>
                          <a:spcPts val="0"/>
                        </a:spcAft>
                        <a:buNone/>
                      </a:pPr>
                      <a:r>
                        <a:rPr lang="en" sz="1100">
                          <a:latin typeface="Impact"/>
                          <a:ea typeface="Impact"/>
                          <a:cs typeface="Impact"/>
                          <a:sym typeface="Impact"/>
                        </a:rPr>
                        <a:t>1</a:t>
                      </a:r>
                      <a:r>
                        <a:rPr lang="en" sz="1100">
                          <a:latin typeface="Impact"/>
                          <a:ea typeface="Impact"/>
                          <a:cs typeface="Impact"/>
                          <a:sym typeface="Impact"/>
                        </a:rPr>
                        <a:t>1:50 - 12:30</a:t>
                      </a:r>
                      <a:endParaRPr sz="1100">
                        <a:latin typeface="Impact"/>
                        <a:ea typeface="Impact"/>
                        <a:cs typeface="Impact"/>
                        <a:sym typeface="Impact"/>
                      </a:endParaRPr>
                    </a:p>
                  </a:txBody>
                  <a:tcPr marT="91425" marB="91425" marR="91425" marL="91425">
                    <a:solidFill>
                      <a:srgbClr val="FFFFFF"/>
                    </a:solidFill>
                  </a:tcPr>
                </a:tc>
              </a:tr>
              <a:tr h="519325">
                <a:tc>
                  <a:txBody>
                    <a:bodyPr/>
                    <a:lstStyle/>
                    <a:p>
                      <a:pPr indent="0" lvl="0" marL="0" rtl="0" algn="l">
                        <a:spcBef>
                          <a:spcPts val="0"/>
                        </a:spcBef>
                        <a:spcAft>
                          <a:spcPts val="0"/>
                        </a:spcAft>
                        <a:buNone/>
                      </a:pPr>
                      <a:r>
                        <a:rPr lang="en" sz="1200">
                          <a:latin typeface="Impact"/>
                          <a:ea typeface="Impact"/>
                          <a:cs typeface="Impact"/>
                          <a:sym typeface="Impact"/>
                        </a:rPr>
                        <a:t>Tues.</a:t>
                      </a:r>
                      <a:endParaRPr sz="1200">
                        <a:latin typeface="Impact"/>
                        <a:ea typeface="Impact"/>
                        <a:cs typeface="Impact"/>
                        <a:sym typeface="Impact"/>
                      </a:endParaRPr>
                    </a:p>
                  </a:txBody>
                  <a:tcPr marT="91425" marB="91425" marR="91425" marL="91425">
                    <a:solidFill>
                      <a:srgbClr val="FFFFFF"/>
                    </a:solidFill>
                  </a:tcPr>
                </a:tc>
                <a:tc>
                  <a:txBody>
                    <a:bodyPr/>
                    <a:lstStyle/>
                    <a:p>
                      <a:pPr indent="0" lvl="0" marL="0" rtl="0" algn="l">
                        <a:spcBef>
                          <a:spcPts val="0"/>
                        </a:spcBef>
                        <a:spcAft>
                          <a:spcPts val="0"/>
                        </a:spcAft>
                        <a:buNone/>
                      </a:pPr>
                      <a:r>
                        <a:t/>
                      </a:r>
                      <a:endParaRPr sz="1200"/>
                    </a:p>
                  </a:txBody>
                  <a:tcPr marT="91425" marB="91425" marR="91425" marL="91425">
                    <a:solidFill>
                      <a:srgbClr val="FFFFFF"/>
                    </a:solidFill>
                  </a:tcPr>
                </a:tc>
                <a:tc>
                  <a:txBody>
                    <a:bodyPr/>
                    <a:lstStyle/>
                    <a:p>
                      <a:pPr indent="0" lvl="0" marL="0" rtl="0" algn="l">
                        <a:spcBef>
                          <a:spcPts val="0"/>
                        </a:spcBef>
                        <a:spcAft>
                          <a:spcPts val="0"/>
                        </a:spcAft>
                        <a:buNone/>
                      </a:pPr>
                      <a:r>
                        <a:rPr lang="en" sz="1200">
                          <a:latin typeface="Impact"/>
                          <a:ea typeface="Impact"/>
                          <a:cs typeface="Impact"/>
                          <a:sym typeface="Impact"/>
                        </a:rPr>
                        <a:t>8:00 - 8:40</a:t>
                      </a:r>
                      <a:endParaRPr sz="1200">
                        <a:latin typeface="Impact"/>
                        <a:ea typeface="Impact"/>
                        <a:cs typeface="Impact"/>
                        <a:sym typeface="Impact"/>
                      </a:endParaRPr>
                    </a:p>
                    <a:p>
                      <a:pPr indent="0" lvl="0" marL="0" rtl="0" algn="l">
                        <a:spcBef>
                          <a:spcPts val="0"/>
                        </a:spcBef>
                        <a:spcAft>
                          <a:spcPts val="0"/>
                        </a:spcAft>
                        <a:buNone/>
                      </a:pPr>
                      <a:r>
                        <a:rPr lang="en" sz="600">
                          <a:latin typeface="Impact"/>
                          <a:ea typeface="Impact"/>
                          <a:cs typeface="Impact"/>
                          <a:sym typeface="Impact"/>
                        </a:rPr>
                        <a:t>Specials Programs</a:t>
                      </a:r>
                      <a:endParaRPr sz="600">
                        <a:latin typeface="Impact"/>
                        <a:ea typeface="Impact"/>
                        <a:cs typeface="Impact"/>
                        <a:sym typeface="Impact"/>
                      </a:endParaRPr>
                    </a:p>
                    <a:p>
                      <a:pPr indent="0" lvl="0" marL="0" rtl="0" algn="l">
                        <a:spcBef>
                          <a:spcPts val="0"/>
                        </a:spcBef>
                        <a:spcAft>
                          <a:spcPts val="0"/>
                        </a:spcAft>
                        <a:buNone/>
                      </a:pPr>
                      <a:r>
                        <a:rPr lang="en" sz="600">
                          <a:latin typeface="Impact"/>
                          <a:ea typeface="Impact"/>
                          <a:cs typeface="Impact"/>
                          <a:sym typeface="Impact"/>
                        </a:rPr>
                        <a:t>Collaboration</a:t>
                      </a:r>
                      <a:endParaRPr sz="600">
                        <a:latin typeface="Impact"/>
                        <a:ea typeface="Impact"/>
                        <a:cs typeface="Impact"/>
                        <a:sym typeface="Impact"/>
                      </a:endParaRPr>
                    </a:p>
                  </a:txBody>
                  <a:tcPr marT="91425" marB="91425" marR="91425" marL="91425">
                    <a:solidFill>
                      <a:srgbClr val="FFFFFF"/>
                    </a:solidFill>
                  </a:tcPr>
                </a:tc>
                <a:tc>
                  <a:txBody>
                    <a:bodyPr/>
                    <a:lstStyle/>
                    <a:p>
                      <a:pPr indent="0" lvl="0" marL="0" rtl="0" algn="l">
                        <a:spcBef>
                          <a:spcPts val="0"/>
                        </a:spcBef>
                        <a:spcAft>
                          <a:spcPts val="0"/>
                        </a:spcAft>
                        <a:buNone/>
                      </a:pPr>
                      <a:r>
                        <a:t/>
                      </a:r>
                      <a:endParaRPr sz="900"/>
                    </a:p>
                    <a:p>
                      <a:pPr indent="0" lvl="0" marL="0" rtl="0" algn="l">
                        <a:spcBef>
                          <a:spcPts val="0"/>
                        </a:spcBef>
                        <a:spcAft>
                          <a:spcPts val="0"/>
                        </a:spcAft>
                        <a:buClr>
                          <a:schemeClr val="dk1"/>
                        </a:buClr>
                        <a:buSzPts val="1100"/>
                        <a:buFont typeface="Arial"/>
                        <a:buNone/>
                      </a:pPr>
                      <a:r>
                        <a:rPr lang="en" sz="1200">
                          <a:solidFill>
                            <a:schemeClr val="dk1"/>
                          </a:solidFill>
                          <a:latin typeface="Impact"/>
                          <a:ea typeface="Impact"/>
                          <a:cs typeface="Impact"/>
                          <a:sym typeface="Impact"/>
                        </a:rPr>
                        <a:t>10:30 - 11:15</a:t>
                      </a:r>
                      <a:endParaRPr sz="900"/>
                    </a:p>
                  </a:txBody>
                  <a:tcPr marT="91425" marB="91425" marR="91425" marL="91425">
                    <a:solidFill>
                      <a:srgbClr val="FFFFFF"/>
                    </a:solidFill>
                  </a:tcPr>
                </a:tc>
                <a:tc>
                  <a:txBody>
                    <a:bodyPr/>
                    <a:lstStyle/>
                    <a:p>
                      <a:pPr indent="0" lvl="0" marL="0" rtl="0" algn="l">
                        <a:spcBef>
                          <a:spcPts val="0"/>
                        </a:spcBef>
                        <a:spcAft>
                          <a:spcPts val="0"/>
                        </a:spcAft>
                        <a:buNone/>
                      </a:pPr>
                      <a:r>
                        <a:rPr lang="en" sz="900">
                          <a:latin typeface="Impact"/>
                          <a:ea typeface="Impact"/>
                          <a:cs typeface="Impact"/>
                          <a:sym typeface="Impact"/>
                        </a:rPr>
                        <a:t>1:25 - 2:15</a:t>
                      </a:r>
                      <a:endParaRPr sz="900">
                        <a:latin typeface="Impact"/>
                        <a:ea typeface="Impact"/>
                        <a:cs typeface="Impact"/>
                        <a:sym typeface="Impact"/>
                      </a:endParaRPr>
                    </a:p>
                  </a:txBody>
                  <a:tcPr marT="91425" marB="91425" marR="91425" marL="91425">
                    <a:solidFill>
                      <a:srgbClr val="FFFFFF"/>
                    </a:solidFill>
                  </a:tcPr>
                </a:tc>
                <a:tc>
                  <a:txBody>
                    <a:bodyPr/>
                    <a:lstStyle/>
                    <a:p>
                      <a:pPr indent="0" lvl="0" marL="0" rtl="0" algn="l">
                        <a:spcBef>
                          <a:spcPts val="0"/>
                        </a:spcBef>
                        <a:spcAft>
                          <a:spcPts val="0"/>
                        </a:spcAft>
                        <a:buNone/>
                      </a:pPr>
                      <a:r>
                        <a:t/>
                      </a:r>
                      <a:endParaRPr sz="1200"/>
                    </a:p>
                  </a:txBody>
                  <a:tcPr marT="91425" marB="91425" marR="91425" marL="91425">
                    <a:solidFill>
                      <a:srgbClr val="FFFFFF"/>
                    </a:solidFill>
                  </a:tcPr>
                </a:tc>
                <a:tc>
                  <a:txBody>
                    <a:bodyPr/>
                    <a:lstStyle/>
                    <a:p>
                      <a:pPr indent="0" lvl="0" marL="0" rtl="0" algn="l">
                        <a:spcBef>
                          <a:spcPts val="0"/>
                        </a:spcBef>
                        <a:spcAft>
                          <a:spcPts val="0"/>
                        </a:spcAft>
                        <a:buNone/>
                      </a:pPr>
                      <a:r>
                        <a:rPr lang="en" sz="800">
                          <a:latin typeface="Impact"/>
                          <a:ea typeface="Impact"/>
                          <a:cs typeface="Impact"/>
                          <a:sym typeface="Impact"/>
                        </a:rPr>
                        <a:t>Birch</a:t>
                      </a:r>
                      <a:endParaRPr sz="800">
                        <a:latin typeface="Impact"/>
                        <a:ea typeface="Impact"/>
                        <a:cs typeface="Impact"/>
                        <a:sym typeface="Impact"/>
                      </a:endParaRPr>
                    </a:p>
                  </a:txBody>
                  <a:tcPr marT="91425" marB="91425" marR="91425" marL="91425">
                    <a:solidFill>
                      <a:srgbClr val="FFFFFF"/>
                    </a:solidFill>
                  </a:tcPr>
                </a:tc>
              </a:tr>
              <a:tr h="403325">
                <a:tc>
                  <a:txBody>
                    <a:bodyPr/>
                    <a:lstStyle/>
                    <a:p>
                      <a:pPr indent="0" lvl="0" marL="0" rtl="0" algn="l">
                        <a:spcBef>
                          <a:spcPts val="0"/>
                        </a:spcBef>
                        <a:spcAft>
                          <a:spcPts val="0"/>
                        </a:spcAft>
                        <a:buNone/>
                      </a:pPr>
                      <a:r>
                        <a:rPr lang="en" sz="1000"/>
                        <a:t>Wed.</a:t>
                      </a:r>
                      <a:endParaRPr sz="1000"/>
                    </a:p>
                  </a:txBody>
                  <a:tcPr marT="91425" marB="91425" marR="91425" marL="91425">
                    <a:solidFill>
                      <a:srgbClr val="FFFFFF"/>
                    </a:solidFill>
                  </a:tcPr>
                </a:tc>
                <a:tc>
                  <a:txBody>
                    <a:bodyPr/>
                    <a:lstStyle/>
                    <a:p>
                      <a:pPr indent="0" lvl="0" marL="0" rtl="0" algn="l">
                        <a:spcBef>
                          <a:spcPts val="0"/>
                        </a:spcBef>
                        <a:spcAft>
                          <a:spcPts val="0"/>
                        </a:spcAft>
                        <a:buNone/>
                      </a:pPr>
                      <a:r>
                        <a:t/>
                      </a:r>
                      <a:endParaRPr sz="1200"/>
                    </a:p>
                  </a:txBody>
                  <a:tcPr marT="91425" marB="91425" marR="91425" marL="91425">
                    <a:solidFill>
                      <a:srgbClr val="FFFFFF"/>
                    </a:solidFill>
                  </a:tcPr>
                </a:tc>
                <a:tc>
                  <a:txBody>
                    <a:bodyPr/>
                    <a:lstStyle/>
                    <a:p>
                      <a:pPr indent="0" lvl="0" marL="0" rtl="0" algn="l">
                        <a:spcBef>
                          <a:spcPts val="0"/>
                        </a:spcBef>
                        <a:spcAft>
                          <a:spcPts val="0"/>
                        </a:spcAft>
                        <a:buNone/>
                      </a:pPr>
                      <a:r>
                        <a:rPr lang="en" sz="800">
                          <a:latin typeface="Impact"/>
                          <a:ea typeface="Impact"/>
                          <a:cs typeface="Impact"/>
                          <a:sym typeface="Impact"/>
                        </a:rPr>
                        <a:t>Synchronus</a:t>
                      </a:r>
                      <a:endParaRPr sz="800">
                        <a:latin typeface="Impact"/>
                        <a:ea typeface="Impact"/>
                        <a:cs typeface="Impact"/>
                        <a:sym typeface="Impact"/>
                      </a:endParaRPr>
                    </a:p>
                    <a:p>
                      <a:pPr indent="0" lvl="0" marL="0" rtl="0" algn="l">
                        <a:spcBef>
                          <a:spcPts val="0"/>
                        </a:spcBef>
                        <a:spcAft>
                          <a:spcPts val="0"/>
                        </a:spcAft>
                        <a:buNone/>
                      </a:pPr>
                      <a:r>
                        <a:rPr lang="en" sz="800">
                          <a:latin typeface="Impact"/>
                          <a:ea typeface="Impact"/>
                          <a:cs typeface="Impact"/>
                          <a:sym typeface="Impact"/>
                        </a:rPr>
                        <a:t>Differentiation</a:t>
                      </a:r>
                      <a:endParaRPr sz="800">
                        <a:latin typeface="Impact"/>
                        <a:ea typeface="Impact"/>
                        <a:cs typeface="Impact"/>
                        <a:sym typeface="Impact"/>
                      </a:endParaRPr>
                    </a:p>
                  </a:txBody>
                  <a:tcPr marT="91425" marB="91425" marR="91425" marL="91425">
                    <a:solidFill>
                      <a:srgbClr val="FFFFFF"/>
                    </a:solidFill>
                  </a:tcPr>
                </a:tc>
                <a:tc>
                  <a:txBody>
                    <a:bodyPr/>
                    <a:lstStyle/>
                    <a:p>
                      <a:pPr indent="0" lvl="0" marL="0" rtl="0" algn="l">
                        <a:spcBef>
                          <a:spcPts val="0"/>
                        </a:spcBef>
                        <a:spcAft>
                          <a:spcPts val="0"/>
                        </a:spcAft>
                        <a:buNone/>
                      </a:pPr>
                      <a:r>
                        <a:t/>
                      </a:r>
                      <a:endParaRPr sz="1200"/>
                    </a:p>
                  </a:txBody>
                  <a:tcPr marT="91425" marB="91425" marR="91425" marL="91425">
                    <a:solidFill>
                      <a:srgbClr val="FFFFFF"/>
                    </a:solidFill>
                  </a:tcPr>
                </a:tc>
                <a:tc>
                  <a:txBody>
                    <a:bodyPr/>
                    <a:lstStyle/>
                    <a:p>
                      <a:pPr indent="0" lvl="0" marL="0" rtl="0" algn="l">
                        <a:spcBef>
                          <a:spcPts val="0"/>
                        </a:spcBef>
                        <a:spcAft>
                          <a:spcPts val="0"/>
                        </a:spcAft>
                        <a:buNone/>
                      </a:pPr>
                      <a:r>
                        <a:t/>
                      </a:r>
                      <a:endParaRPr sz="1200">
                        <a:latin typeface="Impact"/>
                        <a:ea typeface="Impact"/>
                        <a:cs typeface="Impact"/>
                        <a:sym typeface="Impact"/>
                      </a:endParaRPr>
                    </a:p>
                  </a:txBody>
                  <a:tcPr marT="91425" marB="91425" marR="91425" marL="91425">
                    <a:solidFill>
                      <a:srgbClr val="FFFFFF"/>
                    </a:solidFill>
                  </a:tcPr>
                </a:tc>
                <a:tc>
                  <a:txBody>
                    <a:bodyPr/>
                    <a:lstStyle/>
                    <a:p>
                      <a:pPr indent="0" lvl="0" marL="0" rtl="0" algn="l">
                        <a:spcBef>
                          <a:spcPts val="0"/>
                        </a:spcBef>
                        <a:spcAft>
                          <a:spcPts val="0"/>
                        </a:spcAft>
                        <a:buNone/>
                      </a:pPr>
                      <a:r>
                        <a:t/>
                      </a:r>
                      <a:endParaRPr sz="1200"/>
                    </a:p>
                  </a:txBody>
                  <a:tcPr marT="91425" marB="91425" marR="91425" marL="91425">
                    <a:solidFill>
                      <a:srgbClr val="FFFFFF"/>
                    </a:solidFill>
                  </a:tcPr>
                </a:tc>
                <a:tc>
                  <a:txBody>
                    <a:bodyPr/>
                    <a:lstStyle/>
                    <a:p>
                      <a:pPr indent="0" lvl="0" marL="0" rtl="0" algn="l">
                        <a:spcBef>
                          <a:spcPts val="0"/>
                        </a:spcBef>
                        <a:spcAft>
                          <a:spcPts val="0"/>
                        </a:spcAft>
                        <a:buNone/>
                      </a:pPr>
                      <a:r>
                        <a:t/>
                      </a:r>
                      <a:endParaRPr sz="1200"/>
                    </a:p>
                  </a:txBody>
                  <a:tcPr marT="91425" marB="91425" marR="91425" marL="91425">
                    <a:solidFill>
                      <a:srgbClr val="FFFFFF"/>
                    </a:solidFill>
                  </a:tcPr>
                </a:tc>
              </a:tr>
              <a:tr h="465775">
                <a:tc>
                  <a:txBody>
                    <a:bodyPr/>
                    <a:lstStyle/>
                    <a:p>
                      <a:pPr indent="0" lvl="0" marL="0" rtl="0" algn="l">
                        <a:spcBef>
                          <a:spcPts val="0"/>
                        </a:spcBef>
                        <a:spcAft>
                          <a:spcPts val="0"/>
                        </a:spcAft>
                        <a:buNone/>
                      </a:pPr>
                      <a:r>
                        <a:rPr lang="en" sz="1200">
                          <a:latin typeface="Impact"/>
                          <a:ea typeface="Impact"/>
                          <a:cs typeface="Impact"/>
                          <a:sym typeface="Impact"/>
                        </a:rPr>
                        <a:t>Thur</a:t>
                      </a:r>
                      <a:endParaRPr sz="1200">
                        <a:latin typeface="Impact"/>
                        <a:ea typeface="Impact"/>
                        <a:cs typeface="Impact"/>
                        <a:sym typeface="Impact"/>
                      </a:endParaRPr>
                    </a:p>
                  </a:txBody>
                  <a:tcPr marT="91425" marB="91425" marR="91425" marL="91425">
                    <a:solidFill>
                      <a:srgbClr val="FFFFFF"/>
                    </a:solidFill>
                  </a:tcPr>
                </a:tc>
                <a:tc>
                  <a:txBody>
                    <a:bodyPr/>
                    <a:lstStyle/>
                    <a:p>
                      <a:pPr indent="0" lvl="0" marL="0" rtl="0" algn="l">
                        <a:spcBef>
                          <a:spcPts val="0"/>
                        </a:spcBef>
                        <a:spcAft>
                          <a:spcPts val="0"/>
                        </a:spcAft>
                        <a:buNone/>
                      </a:pPr>
                      <a:r>
                        <a:rPr lang="en" sz="800"/>
                        <a:t>Virtual &amp; PL Collaborative </a:t>
                      </a:r>
                      <a:endParaRPr sz="800"/>
                    </a:p>
                  </a:txBody>
                  <a:tcPr marT="91425" marB="91425" marR="91425" marL="91425">
                    <a:lnB cap="flat" cmpd="sng" w="9525">
                      <a:solidFill>
                        <a:srgbClr val="9E9E9E"/>
                      </a:solidFill>
                      <a:prstDash val="solid"/>
                      <a:round/>
                      <a:headEnd len="sm" w="sm" type="none"/>
                      <a:tailEnd len="sm" w="sm" type="none"/>
                    </a:lnB>
                    <a:solidFill>
                      <a:srgbClr val="FFFFFF"/>
                    </a:solidFill>
                  </a:tcPr>
                </a:tc>
                <a:tc>
                  <a:txBody>
                    <a:bodyPr/>
                    <a:lstStyle/>
                    <a:p>
                      <a:pPr indent="0" lvl="0" marL="0" rtl="0" algn="l">
                        <a:spcBef>
                          <a:spcPts val="0"/>
                        </a:spcBef>
                        <a:spcAft>
                          <a:spcPts val="0"/>
                        </a:spcAft>
                        <a:buClr>
                          <a:schemeClr val="dk1"/>
                        </a:buClr>
                        <a:buSzPts val="1100"/>
                        <a:buFont typeface="Arial"/>
                        <a:buNone/>
                      </a:pPr>
                      <a:r>
                        <a:rPr lang="en" sz="600">
                          <a:solidFill>
                            <a:schemeClr val="dk1"/>
                          </a:solidFill>
                          <a:latin typeface="Impact"/>
                          <a:ea typeface="Impact"/>
                          <a:cs typeface="Impact"/>
                          <a:sym typeface="Impact"/>
                        </a:rPr>
                        <a:t>Specials Programs</a:t>
                      </a:r>
                      <a:endParaRPr sz="600">
                        <a:solidFill>
                          <a:schemeClr val="dk1"/>
                        </a:solidFill>
                        <a:latin typeface="Impact"/>
                        <a:ea typeface="Impact"/>
                        <a:cs typeface="Impact"/>
                        <a:sym typeface="Impact"/>
                      </a:endParaRPr>
                    </a:p>
                    <a:p>
                      <a:pPr indent="0" lvl="0" marL="0" rtl="0" algn="l">
                        <a:spcBef>
                          <a:spcPts val="0"/>
                        </a:spcBef>
                        <a:spcAft>
                          <a:spcPts val="0"/>
                        </a:spcAft>
                        <a:buClr>
                          <a:schemeClr val="dk1"/>
                        </a:buClr>
                        <a:buSzPts val="1100"/>
                        <a:buFont typeface="Arial"/>
                        <a:buNone/>
                      </a:pPr>
                      <a:r>
                        <a:rPr lang="en" sz="600">
                          <a:solidFill>
                            <a:schemeClr val="dk1"/>
                          </a:solidFill>
                          <a:latin typeface="Impact"/>
                          <a:ea typeface="Impact"/>
                          <a:cs typeface="Impact"/>
                          <a:sym typeface="Impact"/>
                        </a:rPr>
                        <a:t>Collaboration</a:t>
                      </a:r>
                      <a:endParaRPr sz="600">
                        <a:solidFill>
                          <a:schemeClr val="dk1"/>
                        </a:solidFill>
                        <a:latin typeface="Impact"/>
                        <a:ea typeface="Impact"/>
                        <a:cs typeface="Impact"/>
                        <a:sym typeface="Impact"/>
                      </a:endParaRPr>
                    </a:p>
                    <a:p>
                      <a:pPr indent="0" lvl="0" marL="0" rtl="0" algn="l">
                        <a:spcBef>
                          <a:spcPts val="0"/>
                        </a:spcBef>
                        <a:spcAft>
                          <a:spcPts val="0"/>
                        </a:spcAft>
                        <a:buClr>
                          <a:schemeClr val="dk1"/>
                        </a:buClr>
                        <a:buSzPts val="1100"/>
                        <a:buFont typeface="Arial"/>
                        <a:buNone/>
                      </a:pPr>
                      <a:r>
                        <a:t/>
                      </a:r>
                      <a:endParaRPr sz="800">
                        <a:solidFill>
                          <a:schemeClr val="dk1"/>
                        </a:solidFill>
                      </a:endParaRPr>
                    </a:p>
                  </a:txBody>
                  <a:tcPr marT="91425" marB="91425" marR="91425" marL="91425">
                    <a:solidFill>
                      <a:srgbClr val="FFFFF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Impact"/>
                          <a:ea typeface="Impact"/>
                          <a:cs typeface="Impact"/>
                          <a:sym typeface="Impact"/>
                        </a:rPr>
                        <a:t>Virtual &amp; PL Collaborative</a:t>
                      </a:r>
                      <a:endParaRPr sz="1200">
                        <a:latin typeface="Impact"/>
                        <a:ea typeface="Impact"/>
                        <a:cs typeface="Impact"/>
                        <a:sym typeface="Impact"/>
                      </a:endParaRPr>
                    </a:p>
                  </a:txBody>
                  <a:tcPr marT="91425" marB="91425" marR="91425" marL="91425">
                    <a:solidFill>
                      <a:srgbClr val="FFFFF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Impact"/>
                          <a:ea typeface="Impact"/>
                          <a:cs typeface="Impact"/>
                          <a:sym typeface="Impact"/>
                        </a:rPr>
                        <a:t>Virtual &amp; PL Collaborative</a:t>
                      </a:r>
                      <a:endParaRPr sz="1200">
                        <a:latin typeface="Impact"/>
                        <a:ea typeface="Impact"/>
                        <a:cs typeface="Impact"/>
                        <a:sym typeface="Impact"/>
                      </a:endParaRPr>
                    </a:p>
                  </a:txBody>
                  <a:tcPr marT="91425" marB="91425" marR="91425" marL="91425">
                    <a:solidFill>
                      <a:srgbClr val="FFFFF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Impact"/>
                          <a:ea typeface="Impact"/>
                          <a:cs typeface="Impact"/>
                          <a:sym typeface="Impact"/>
                        </a:rPr>
                        <a:t>Virtual &amp; PL Collaborative</a:t>
                      </a:r>
                      <a:endParaRPr sz="1200">
                        <a:latin typeface="Impact"/>
                        <a:ea typeface="Impact"/>
                        <a:cs typeface="Impact"/>
                        <a:sym typeface="Impact"/>
                      </a:endParaRPr>
                    </a:p>
                  </a:txBody>
                  <a:tcPr marT="91425" marB="91425" marR="91425" marL="91425">
                    <a:solidFill>
                      <a:srgbClr val="FFFFF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Impact"/>
                          <a:ea typeface="Impact"/>
                          <a:cs typeface="Impact"/>
                          <a:sym typeface="Impact"/>
                        </a:rPr>
                        <a:t>Virtual &amp; PL Collaborative</a:t>
                      </a:r>
                      <a:endParaRPr sz="1200">
                        <a:latin typeface="Impact"/>
                        <a:ea typeface="Impact"/>
                        <a:cs typeface="Impact"/>
                        <a:sym typeface="Impact"/>
                      </a:endParaRPr>
                    </a:p>
                  </a:txBody>
                  <a:tcPr marT="91425" marB="91425" marR="91425" marL="91425">
                    <a:solidFill>
                      <a:srgbClr val="FFFFFF"/>
                    </a:solidFill>
                  </a:tcPr>
                </a:tc>
              </a:tr>
              <a:tr h="385475">
                <a:tc>
                  <a:txBody>
                    <a:bodyPr/>
                    <a:lstStyle/>
                    <a:p>
                      <a:pPr indent="0" lvl="0" marL="0" rtl="0" algn="l">
                        <a:spcBef>
                          <a:spcPts val="0"/>
                        </a:spcBef>
                        <a:spcAft>
                          <a:spcPts val="0"/>
                        </a:spcAft>
                        <a:buNone/>
                      </a:pPr>
                      <a:r>
                        <a:rPr lang="en" sz="1200">
                          <a:latin typeface="Impact"/>
                          <a:ea typeface="Impact"/>
                          <a:cs typeface="Impact"/>
                          <a:sym typeface="Impact"/>
                        </a:rPr>
                        <a:t>Fri.</a:t>
                      </a:r>
                      <a:endParaRPr sz="1200">
                        <a:latin typeface="Impact"/>
                        <a:ea typeface="Impact"/>
                        <a:cs typeface="Impact"/>
                        <a:sym typeface="Impact"/>
                      </a:endParaRPr>
                    </a:p>
                  </a:txBody>
                  <a:tcPr marT="91425" marB="91425" marR="91425" marL="91425">
                    <a:lnR cap="flat" cmpd="sng" w="9525">
                      <a:solidFill>
                        <a:srgbClr val="9E9E9E"/>
                      </a:solidFill>
                      <a:prstDash val="solid"/>
                      <a:round/>
                      <a:headEnd len="sm" w="sm" type="none"/>
                      <a:tailEnd len="sm" w="sm" type="none"/>
                    </a:lnR>
                    <a:solidFill>
                      <a:srgbClr val="FFFFFF"/>
                    </a:solidFill>
                  </a:tcPr>
                </a:tc>
                <a:tc>
                  <a:txBody>
                    <a:bodyPr/>
                    <a:lstStyle/>
                    <a:p>
                      <a:pPr indent="0" lvl="0" marL="0" rtl="0" algn="l">
                        <a:spcBef>
                          <a:spcPts val="0"/>
                        </a:spcBef>
                        <a:spcAft>
                          <a:spcPts val="0"/>
                        </a:spcAft>
                        <a:buNone/>
                      </a:pPr>
                      <a:r>
                        <a:rPr lang="en" sz="1200">
                          <a:latin typeface="Impact"/>
                          <a:ea typeface="Impact"/>
                          <a:cs typeface="Impact"/>
                          <a:sym typeface="Impact"/>
                        </a:rPr>
                        <a:t>8:45 - 9:35</a:t>
                      </a:r>
                      <a:endParaRPr sz="1200">
                        <a:latin typeface="Impact"/>
                        <a:ea typeface="Impact"/>
                        <a:cs typeface="Impact"/>
                        <a:sym typeface="Impac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sz="1200">
                          <a:latin typeface="Impact"/>
                          <a:ea typeface="Impact"/>
                          <a:cs typeface="Impact"/>
                          <a:sym typeface="Impact"/>
                        </a:rPr>
                        <a:t>8:00 - 8:40</a:t>
                      </a:r>
                      <a:endParaRPr sz="1200">
                        <a:latin typeface="Impact"/>
                        <a:ea typeface="Impact"/>
                        <a:cs typeface="Impact"/>
                        <a:sym typeface="Impact"/>
                      </a:endParaRPr>
                    </a:p>
                  </a:txBody>
                  <a:tcPr marT="91425" marB="91425" marR="91425" marL="91425">
                    <a:lnL cap="flat" cmpd="sng" w="9525">
                      <a:solidFill>
                        <a:srgbClr val="9E9E9E"/>
                      </a:solidFill>
                      <a:prstDash val="solid"/>
                      <a:round/>
                      <a:headEnd len="sm" w="sm" type="none"/>
                      <a:tailEnd len="sm" w="sm" type="none"/>
                    </a:lnL>
                    <a:solidFill>
                      <a:srgbClr val="FFFFFF"/>
                    </a:solidFill>
                  </a:tcPr>
                </a:tc>
                <a:tc>
                  <a:txBody>
                    <a:bodyPr/>
                    <a:lstStyle/>
                    <a:p>
                      <a:pPr indent="0" lvl="0" marL="0" rtl="0" algn="l">
                        <a:spcBef>
                          <a:spcPts val="0"/>
                        </a:spcBef>
                        <a:spcAft>
                          <a:spcPts val="0"/>
                        </a:spcAft>
                        <a:buNone/>
                      </a:pPr>
                      <a:r>
                        <a:rPr lang="en" sz="800">
                          <a:latin typeface="Impact"/>
                          <a:ea typeface="Impact"/>
                          <a:cs typeface="Impact"/>
                          <a:sym typeface="Impact"/>
                        </a:rPr>
                        <a:t>Agriculture / Art </a:t>
                      </a:r>
                      <a:r>
                        <a:rPr lang="en" sz="700">
                          <a:latin typeface="Impact"/>
                          <a:ea typeface="Impact"/>
                          <a:cs typeface="Impact"/>
                          <a:sym typeface="Impact"/>
                        </a:rPr>
                        <a:t>Curriculumn Dev.</a:t>
                      </a:r>
                      <a:endParaRPr sz="700">
                        <a:latin typeface="Impact"/>
                        <a:ea typeface="Impact"/>
                        <a:cs typeface="Impact"/>
                        <a:sym typeface="Impact"/>
                      </a:endParaRPr>
                    </a:p>
                  </a:txBody>
                  <a:tcPr marT="91425" marB="91425" marR="91425" marL="91425">
                    <a:solidFill>
                      <a:srgbClr val="FFFFFF"/>
                    </a:solidFill>
                  </a:tcPr>
                </a:tc>
                <a:tc>
                  <a:txBody>
                    <a:bodyPr/>
                    <a:lstStyle/>
                    <a:p>
                      <a:pPr indent="0" lvl="0" marL="0" rtl="0" algn="l">
                        <a:spcBef>
                          <a:spcPts val="0"/>
                        </a:spcBef>
                        <a:spcAft>
                          <a:spcPts val="0"/>
                        </a:spcAft>
                        <a:buNone/>
                      </a:pPr>
                      <a:r>
                        <a:t/>
                      </a:r>
                      <a:endParaRPr sz="1200"/>
                    </a:p>
                  </a:txBody>
                  <a:tcPr marT="91425" marB="91425" marR="91425" marL="91425">
                    <a:solidFill>
                      <a:srgbClr val="FFFFFF"/>
                    </a:solidFill>
                  </a:tcPr>
                </a:tc>
                <a:tc>
                  <a:txBody>
                    <a:bodyPr/>
                    <a:lstStyle/>
                    <a:p>
                      <a:pPr indent="0" lvl="0" marL="0" rtl="0" algn="l">
                        <a:spcBef>
                          <a:spcPts val="0"/>
                        </a:spcBef>
                        <a:spcAft>
                          <a:spcPts val="0"/>
                        </a:spcAft>
                        <a:buNone/>
                      </a:pPr>
                      <a:r>
                        <a:t/>
                      </a:r>
                      <a:endParaRPr sz="1200"/>
                    </a:p>
                  </a:txBody>
                  <a:tcPr marT="91425" marB="91425" marR="91425" marL="91425">
                    <a:solidFill>
                      <a:srgbClr val="FFFFFF"/>
                    </a:solidFill>
                  </a:tcPr>
                </a:tc>
                <a:tc>
                  <a:txBody>
                    <a:bodyPr/>
                    <a:lstStyle/>
                    <a:p>
                      <a:pPr indent="0" lvl="0" marL="0" rtl="0" algn="l">
                        <a:spcBef>
                          <a:spcPts val="0"/>
                        </a:spcBef>
                        <a:spcAft>
                          <a:spcPts val="0"/>
                        </a:spcAft>
                        <a:buNone/>
                      </a:pPr>
                      <a:r>
                        <a:t/>
                      </a:r>
                      <a:endParaRPr sz="1200"/>
                    </a:p>
                  </a:txBody>
                  <a:tcPr marT="91425" marB="91425" marR="91425" marL="91425">
                    <a:solidFill>
                      <a:srgbClr val="FFFFFF"/>
                    </a:solidFill>
                  </a:tcPr>
                </a:tc>
              </a:tr>
              <a:tr h="342625">
                <a:tc>
                  <a:txBody>
                    <a:bodyPr/>
                    <a:lstStyle/>
                    <a:p>
                      <a:pPr indent="0" lvl="0" marL="0" rtl="0" algn="l">
                        <a:spcBef>
                          <a:spcPts val="0"/>
                        </a:spcBef>
                        <a:spcAft>
                          <a:spcPts val="0"/>
                        </a:spcAft>
                        <a:buNone/>
                      </a:pPr>
                      <a:r>
                        <a:t/>
                      </a:r>
                      <a:endParaRPr sz="1200"/>
                    </a:p>
                  </a:txBody>
                  <a:tcPr marT="91425" marB="91425" marR="91425" marL="91425">
                    <a:solidFill>
                      <a:srgbClr val="FFFFFF"/>
                    </a:solidFill>
                  </a:tcPr>
                </a:tc>
                <a:tc>
                  <a:txBody>
                    <a:bodyPr/>
                    <a:lstStyle/>
                    <a:p>
                      <a:pPr indent="0" lvl="0" marL="0" rtl="0" algn="l">
                        <a:spcBef>
                          <a:spcPts val="0"/>
                        </a:spcBef>
                        <a:spcAft>
                          <a:spcPts val="0"/>
                        </a:spcAft>
                        <a:buNone/>
                      </a:pPr>
                      <a:r>
                        <a:t/>
                      </a:r>
                      <a:endParaRPr sz="1200"/>
                    </a:p>
                  </a:txBody>
                  <a:tcPr marT="91425" marB="91425" marR="91425" marL="91425">
                    <a:lnT cap="flat" cmpd="sng" w="9525">
                      <a:solidFill>
                        <a:srgbClr val="9E9E9E"/>
                      </a:solidFill>
                      <a:prstDash val="solid"/>
                      <a:round/>
                      <a:headEnd len="sm" w="sm" type="none"/>
                      <a:tailEnd len="sm" w="sm" type="none"/>
                    </a:lnT>
                    <a:solidFill>
                      <a:srgbClr val="FFFFFF"/>
                    </a:solidFill>
                  </a:tcPr>
                </a:tc>
                <a:tc>
                  <a:txBody>
                    <a:bodyPr/>
                    <a:lstStyle/>
                    <a:p>
                      <a:pPr indent="0" lvl="0" marL="0" rtl="0" algn="l">
                        <a:spcBef>
                          <a:spcPts val="0"/>
                        </a:spcBef>
                        <a:spcAft>
                          <a:spcPts val="0"/>
                        </a:spcAft>
                        <a:buNone/>
                      </a:pPr>
                      <a:r>
                        <a:t/>
                      </a:r>
                      <a:endParaRPr sz="1200"/>
                    </a:p>
                  </a:txBody>
                  <a:tcPr marT="91425" marB="91425" marR="91425" marL="91425">
                    <a:solidFill>
                      <a:srgbClr val="FFFFFF"/>
                    </a:solidFill>
                  </a:tcPr>
                </a:tc>
                <a:tc>
                  <a:txBody>
                    <a:bodyPr/>
                    <a:lstStyle/>
                    <a:p>
                      <a:pPr indent="0" lvl="0" marL="0" rtl="0" algn="l">
                        <a:spcBef>
                          <a:spcPts val="0"/>
                        </a:spcBef>
                        <a:spcAft>
                          <a:spcPts val="0"/>
                        </a:spcAft>
                        <a:buNone/>
                      </a:pPr>
                      <a:r>
                        <a:t/>
                      </a:r>
                      <a:endParaRPr sz="1200"/>
                    </a:p>
                  </a:txBody>
                  <a:tcPr marT="91425" marB="91425" marR="91425" marL="91425">
                    <a:solidFill>
                      <a:srgbClr val="FFFFFF"/>
                    </a:solidFill>
                  </a:tcPr>
                </a:tc>
                <a:tc>
                  <a:txBody>
                    <a:bodyPr/>
                    <a:lstStyle/>
                    <a:p>
                      <a:pPr indent="0" lvl="0" marL="0" rtl="0" algn="l">
                        <a:spcBef>
                          <a:spcPts val="0"/>
                        </a:spcBef>
                        <a:spcAft>
                          <a:spcPts val="0"/>
                        </a:spcAft>
                        <a:buNone/>
                      </a:pPr>
                      <a:r>
                        <a:t/>
                      </a:r>
                      <a:endParaRPr sz="1200"/>
                    </a:p>
                  </a:txBody>
                  <a:tcPr marT="91425" marB="91425" marR="91425" marL="91425">
                    <a:solidFill>
                      <a:srgbClr val="FFFFFF"/>
                    </a:solidFill>
                  </a:tcPr>
                </a:tc>
                <a:tc>
                  <a:txBody>
                    <a:bodyPr/>
                    <a:lstStyle/>
                    <a:p>
                      <a:pPr indent="0" lvl="0" marL="0" rtl="0" algn="l">
                        <a:spcBef>
                          <a:spcPts val="0"/>
                        </a:spcBef>
                        <a:spcAft>
                          <a:spcPts val="0"/>
                        </a:spcAft>
                        <a:buNone/>
                      </a:pPr>
                      <a:r>
                        <a:t/>
                      </a:r>
                      <a:endParaRPr sz="1200"/>
                    </a:p>
                  </a:txBody>
                  <a:tcPr marT="91425" marB="91425" marR="91425" marL="91425">
                    <a:solidFill>
                      <a:srgbClr val="FFFFFF"/>
                    </a:solidFill>
                  </a:tcPr>
                </a:tc>
                <a:tc>
                  <a:txBody>
                    <a:bodyPr/>
                    <a:lstStyle/>
                    <a:p>
                      <a:pPr indent="0" lvl="0" marL="0" rtl="0" algn="l">
                        <a:spcBef>
                          <a:spcPts val="0"/>
                        </a:spcBef>
                        <a:spcAft>
                          <a:spcPts val="0"/>
                        </a:spcAft>
                        <a:buNone/>
                      </a:pPr>
                      <a:r>
                        <a:t/>
                      </a:r>
                      <a:endParaRPr sz="1200"/>
                    </a:p>
                  </a:txBody>
                  <a:tcPr marT="91425" marB="91425" marR="91425" marL="91425">
                    <a:solidFill>
                      <a:srgbClr val="FFFFFF"/>
                    </a:solidFill>
                  </a:tcPr>
                </a:tc>
              </a:tr>
            </a:tbl>
          </a:graphicData>
        </a:graphic>
      </p:graphicFrame>
      <p:pic>
        <p:nvPicPr>
          <p:cNvPr id="335" name="Google Shape;335;p24">
            <a:hlinkClick action="ppaction://hlinkshowjump?jump=nextslide"/>
          </p:cNvPr>
          <p:cNvPicPr preferRelativeResize="0"/>
          <p:nvPr/>
        </p:nvPicPr>
        <p:blipFill>
          <a:blip r:embed="rId5">
            <a:alphaModFix/>
          </a:blip>
          <a:stretch>
            <a:fillRect/>
          </a:stretch>
        </p:blipFill>
        <p:spPr>
          <a:xfrm>
            <a:off x="137823" y="266287"/>
            <a:ext cx="661800" cy="638119"/>
          </a:xfrm>
          <a:prstGeom prst="rect">
            <a:avLst/>
          </a:prstGeom>
          <a:noFill/>
          <a:ln>
            <a:noFill/>
          </a:ln>
          <a:effectLst>
            <a:outerShdw blurRad="57150" rotWithShape="0" algn="bl" dir="5400000" dist="19050">
              <a:srgbClr val="FFFF00">
                <a:alpha val="50000"/>
              </a:srgbClr>
            </a:outerShdw>
          </a:effectLst>
        </p:spPr>
      </p:pic>
      <p:pic>
        <p:nvPicPr>
          <p:cNvPr descr="Rick Ross - Everyday I'm Hustlin' - Instrumental&#10;&#10;Copyright Disclaimer Under Section 107 of the Copyright Act 1976, allowance is made for &quot;fair use&quot; for purposes such as criticism, comment, news reporting, teaching, scholarship, and research. Fair use is a use permitted by copyright statute that might otherwise be infringing. Non-profit, educational or personal use tips the balance in favor of fair use." id="336" name="Google Shape;336;p24" title="Rick Ross - Everyday I'm Hustlin' - Instrumental">
            <a:hlinkClick r:id="rId6"/>
          </p:cNvPr>
          <p:cNvPicPr preferRelativeResize="0"/>
          <p:nvPr/>
        </p:nvPicPr>
        <p:blipFill>
          <a:blip r:embed="rId7">
            <a:alphaModFix/>
          </a:blip>
          <a:stretch>
            <a:fillRect/>
          </a:stretch>
        </p:blipFill>
        <p:spPr>
          <a:xfrm>
            <a:off x="137825" y="4789650"/>
            <a:ext cx="452326" cy="339250"/>
          </a:xfrm>
          <a:prstGeom prst="rect">
            <a:avLst/>
          </a:prstGeom>
          <a:noFill/>
          <a:ln>
            <a:noFill/>
          </a:ln>
        </p:spPr>
      </p:pic>
      <p:sp>
        <p:nvSpPr>
          <p:cNvPr id="337" name="Google Shape;337;p24"/>
          <p:cNvSpPr txBox="1"/>
          <p:nvPr/>
        </p:nvSpPr>
        <p:spPr>
          <a:xfrm>
            <a:off x="6242875" y="1819375"/>
            <a:ext cx="2751300" cy="2822100"/>
          </a:xfrm>
          <a:prstGeom prst="rect">
            <a:avLst/>
          </a:prstGeom>
          <a:solidFill>
            <a:srgbClr val="6FD8F9"/>
          </a:solidFill>
          <a:ln cap="flat" cmpd="sng" w="28575">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Impact"/>
                <a:ea typeface="Impact"/>
                <a:cs typeface="Impact"/>
                <a:sym typeface="Impact"/>
              </a:rPr>
              <a:t>It is essential that we introduce and constantly expose our students to various avenues of higher education in order to gain and </a:t>
            </a:r>
            <a:r>
              <a:rPr b="1" lang="en">
                <a:latin typeface="Impact"/>
                <a:ea typeface="Impact"/>
                <a:cs typeface="Impact"/>
                <a:sym typeface="Impact"/>
              </a:rPr>
              <a:t>cultivate</a:t>
            </a:r>
            <a:r>
              <a:rPr b="1" lang="en">
                <a:latin typeface="Impact"/>
                <a:ea typeface="Impact"/>
                <a:cs typeface="Impact"/>
                <a:sym typeface="Impact"/>
              </a:rPr>
              <a:t> skills which empower them to be courageous, uncommon, and </a:t>
            </a:r>
            <a:r>
              <a:rPr b="1" lang="en">
                <a:latin typeface="Impact"/>
                <a:ea typeface="Impact"/>
                <a:cs typeface="Impact"/>
                <a:sym typeface="Impact"/>
              </a:rPr>
              <a:t>competitive</a:t>
            </a:r>
            <a:r>
              <a:rPr b="1" lang="en">
                <a:latin typeface="Impact"/>
                <a:ea typeface="Impact"/>
                <a:cs typeface="Impact"/>
                <a:sym typeface="Impact"/>
              </a:rPr>
              <a:t> in a global market. We must make a </a:t>
            </a:r>
            <a:r>
              <a:rPr b="1" lang="en">
                <a:latin typeface="Impact"/>
                <a:ea typeface="Impact"/>
                <a:cs typeface="Impact"/>
                <a:sym typeface="Impact"/>
              </a:rPr>
              <a:t>collaborative</a:t>
            </a:r>
            <a:r>
              <a:rPr b="1" lang="en">
                <a:latin typeface="Impact"/>
                <a:ea typeface="Impact"/>
                <a:cs typeface="Impact"/>
                <a:sym typeface="Impact"/>
              </a:rPr>
              <a:t> effort to construct, a </a:t>
            </a:r>
            <a:r>
              <a:rPr b="1" lang="en">
                <a:latin typeface="Impact"/>
                <a:ea typeface="Impact"/>
                <a:cs typeface="Impact"/>
                <a:sym typeface="Impact"/>
              </a:rPr>
              <a:t>systematic</a:t>
            </a:r>
            <a:r>
              <a:rPr b="1" lang="en">
                <a:latin typeface="Impact"/>
                <a:ea typeface="Impact"/>
                <a:cs typeface="Impact"/>
                <a:sym typeface="Impact"/>
              </a:rPr>
              <a:t> schedule for success. Don’t wait until </a:t>
            </a:r>
            <a:r>
              <a:rPr b="1" lang="en">
                <a:latin typeface="Impact"/>
                <a:ea typeface="Impact"/>
                <a:cs typeface="Impact"/>
                <a:sym typeface="Impact"/>
              </a:rPr>
              <a:t>high school</a:t>
            </a:r>
            <a:r>
              <a:rPr b="1" lang="en">
                <a:latin typeface="Impact"/>
                <a:ea typeface="Impact"/>
                <a:cs typeface="Impact"/>
                <a:sym typeface="Impact"/>
              </a:rPr>
              <a:t>.  The future is now. Make you schedule today!</a:t>
            </a:r>
            <a:endParaRPr b="1">
              <a:latin typeface="Impact"/>
              <a:ea typeface="Impact"/>
              <a:cs typeface="Impact"/>
              <a:sym typeface="Impact"/>
            </a:endParaRPr>
          </a:p>
        </p:txBody>
      </p:sp>
      <p:pic>
        <p:nvPicPr>
          <p:cNvPr id="338" name="Google Shape;338;p24">
            <a:hlinkClick r:id="rId8"/>
          </p:cNvPr>
          <p:cNvPicPr preferRelativeResize="0"/>
          <p:nvPr/>
        </p:nvPicPr>
        <p:blipFill>
          <a:blip r:embed="rId9">
            <a:alphaModFix/>
          </a:blip>
          <a:stretch>
            <a:fillRect/>
          </a:stretch>
        </p:blipFill>
        <p:spPr>
          <a:xfrm>
            <a:off x="7590350" y="294530"/>
            <a:ext cx="1490650" cy="1418020"/>
          </a:xfrm>
          <a:prstGeom prst="rect">
            <a:avLst/>
          </a:prstGeom>
          <a:noFill/>
          <a:ln cap="flat" cmpd="sng" w="38100">
            <a:solidFill>
              <a:srgbClr val="00FFFF"/>
            </a:solidFill>
            <a:prstDash val="solid"/>
            <a:round/>
            <a:headEnd len="sm" w="sm" type="none"/>
            <a:tailEnd len="sm" w="sm" type="none"/>
          </a:ln>
        </p:spPr>
      </p:pic>
      <p:pic>
        <p:nvPicPr>
          <p:cNvPr id="339" name="Google Shape;339;p24"/>
          <p:cNvPicPr preferRelativeResize="0"/>
          <p:nvPr/>
        </p:nvPicPr>
        <p:blipFill>
          <a:blip r:embed="rId10">
            <a:alphaModFix/>
          </a:blip>
          <a:stretch>
            <a:fillRect/>
          </a:stretch>
        </p:blipFill>
        <p:spPr>
          <a:xfrm>
            <a:off x="6052937" y="294525"/>
            <a:ext cx="1418025" cy="1418025"/>
          </a:xfrm>
          <a:prstGeom prst="rect">
            <a:avLst/>
          </a:prstGeom>
          <a:noFill/>
          <a:ln cap="flat" cmpd="sng" w="38100">
            <a:solidFill>
              <a:srgbClr val="00FFFF"/>
            </a:solidFill>
            <a:prstDash val="solid"/>
            <a:round/>
            <a:headEnd len="sm" w="sm" type="none"/>
            <a:tailEnd len="sm" w="sm" type="none"/>
          </a:ln>
        </p:spPr>
      </p:pic>
      <p:sp>
        <p:nvSpPr>
          <p:cNvPr id="340" name="Google Shape;340;p24"/>
          <p:cNvSpPr txBox="1"/>
          <p:nvPr/>
        </p:nvSpPr>
        <p:spPr>
          <a:xfrm>
            <a:off x="2241750" y="1061875"/>
            <a:ext cx="1651800" cy="17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Every Day</a:t>
            </a:r>
            <a:endParaRPr/>
          </a:p>
        </p:txBody>
      </p:sp>
      <p:pic>
        <p:nvPicPr>
          <p:cNvPr descr="HBCU Homecoming is a true showcase of Black excellence. On October 24, we honor this tradition by bringing the Yard to YouTube with a virtual HBCU Homecoming. Set a reminder: https://youtu.be/r7nYQXsxJdU&#10;&#10;Experience the live step show, battle of the bands and a live concert featuring 2 Chainz, Saweetie, Chloe &amp; Halle, Ari Lennox, NLE Choppa, Spillage Village and Ty Tribbett, as well as appearances by Desi Banks, Pretty Vee, Amanda Seales, John David Washinton, Will Packer and Lance Gross. Plus performances from Jackson State University’s Sonic Boom and FAMU’s Marching 100. Meet us on the yard October 24th at 8pm ET/5pm PT! #MeetMeOnTheYard&#10;&#10;This live stream event will be filled with homecoming traditions all to raise Funds for the United Negro College Fund and Thurgood Marshall College Fund." id="341" name="Google Shape;341;p24" title="Set a reminder for HBCU Homecoming 2020: Meet Me on the Yard!">
            <a:hlinkClick r:id="rId11"/>
          </p:cNvPr>
          <p:cNvPicPr preferRelativeResize="0"/>
          <p:nvPr/>
        </p:nvPicPr>
        <p:blipFill>
          <a:blip r:embed="rId12">
            <a:alphaModFix/>
          </a:blip>
          <a:stretch>
            <a:fillRect/>
          </a:stretch>
        </p:blipFill>
        <p:spPr>
          <a:xfrm>
            <a:off x="4179125" y="3806900"/>
            <a:ext cx="1587500" cy="11906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41"/>
                                        </p:tgtEl>
                                        <p:attrNameLst>
                                          <p:attrName>style.visibility</p:attrName>
                                        </p:attrNameLst>
                                      </p:cBhvr>
                                      <p:to>
                                        <p:strVal val="visible"/>
                                      </p:to>
                                    </p:set>
                                    <p:animEffect filter="fade" transition="in">
                                      <p:cBhvr>
                                        <p:cTn dur="1000"/>
                                        <p:tgtEl>
                                          <p:spTgt spid="3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pic>
        <p:nvPicPr>
          <p:cNvPr id="346" name="Google Shape;346;p25"/>
          <p:cNvPicPr preferRelativeResize="0"/>
          <p:nvPr/>
        </p:nvPicPr>
        <p:blipFill>
          <a:blip r:embed="rId3">
            <a:alphaModFix/>
          </a:blip>
          <a:stretch>
            <a:fillRect/>
          </a:stretch>
        </p:blipFill>
        <p:spPr>
          <a:xfrm>
            <a:off x="0" y="-190225"/>
            <a:ext cx="9144000" cy="5207825"/>
          </a:xfrm>
          <a:prstGeom prst="rect">
            <a:avLst/>
          </a:prstGeom>
          <a:noFill/>
          <a:ln>
            <a:noFill/>
          </a:ln>
        </p:spPr>
      </p:pic>
      <p:pic>
        <p:nvPicPr>
          <p:cNvPr id="347" name="Google Shape;347;p25"/>
          <p:cNvPicPr preferRelativeResize="0"/>
          <p:nvPr/>
        </p:nvPicPr>
        <p:blipFill>
          <a:blip r:embed="rId4">
            <a:alphaModFix/>
          </a:blip>
          <a:stretch>
            <a:fillRect/>
          </a:stretch>
        </p:blipFill>
        <p:spPr>
          <a:xfrm>
            <a:off x="3395850" y="-60875"/>
            <a:ext cx="2146500" cy="1273225"/>
          </a:xfrm>
          <a:prstGeom prst="rect">
            <a:avLst/>
          </a:prstGeom>
          <a:noFill/>
          <a:ln>
            <a:noFill/>
          </a:ln>
        </p:spPr>
      </p:pic>
      <p:pic>
        <p:nvPicPr>
          <p:cNvPr id="348" name="Google Shape;348;p25"/>
          <p:cNvPicPr preferRelativeResize="0"/>
          <p:nvPr/>
        </p:nvPicPr>
        <p:blipFill>
          <a:blip r:embed="rId4">
            <a:alphaModFix/>
          </a:blip>
          <a:stretch>
            <a:fillRect/>
          </a:stretch>
        </p:blipFill>
        <p:spPr>
          <a:xfrm>
            <a:off x="1398750" y="-60875"/>
            <a:ext cx="1997101" cy="1273220"/>
          </a:xfrm>
          <a:prstGeom prst="rect">
            <a:avLst/>
          </a:prstGeom>
          <a:noFill/>
          <a:ln>
            <a:noFill/>
          </a:ln>
        </p:spPr>
      </p:pic>
      <p:sp>
        <p:nvSpPr>
          <p:cNvPr id="349" name="Google Shape;349;p25"/>
          <p:cNvSpPr txBox="1"/>
          <p:nvPr>
            <p:ph type="title"/>
          </p:nvPr>
        </p:nvSpPr>
        <p:spPr>
          <a:xfrm>
            <a:off x="1371250" y="0"/>
            <a:ext cx="4171200" cy="716700"/>
          </a:xfrm>
          <a:prstGeom prst="rect">
            <a:avLst/>
          </a:prstGeom>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200">
                <a:solidFill>
                  <a:srgbClr val="FFFFFF"/>
                </a:solidFill>
                <a:latin typeface="Impact"/>
                <a:ea typeface="Impact"/>
                <a:cs typeface="Impact"/>
                <a:sym typeface="Impact"/>
              </a:rPr>
              <a:t>Laboratory Safety</a:t>
            </a:r>
            <a:endParaRPr sz="4200">
              <a:solidFill>
                <a:srgbClr val="FFFFFF"/>
              </a:solidFill>
              <a:latin typeface="Impact"/>
              <a:ea typeface="Impact"/>
              <a:cs typeface="Impact"/>
              <a:sym typeface="Impact"/>
            </a:endParaRPr>
          </a:p>
        </p:txBody>
      </p:sp>
      <p:pic>
        <p:nvPicPr>
          <p:cNvPr id="350" name="Google Shape;350;p25"/>
          <p:cNvPicPr preferRelativeResize="0"/>
          <p:nvPr/>
        </p:nvPicPr>
        <p:blipFill>
          <a:blip r:embed="rId5">
            <a:alphaModFix/>
          </a:blip>
          <a:stretch>
            <a:fillRect/>
          </a:stretch>
        </p:blipFill>
        <p:spPr>
          <a:xfrm>
            <a:off x="311700" y="2863300"/>
            <a:ext cx="2195224" cy="1340099"/>
          </a:xfrm>
          <a:prstGeom prst="rect">
            <a:avLst/>
          </a:prstGeom>
          <a:noFill/>
          <a:ln>
            <a:noFill/>
          </a:ln>
        </p:spPr>
      </p:pic>
      <p:sp>
        <p:nvSpPr>
          <p:cNvPr id="351" name="Google Shape;351;p25"/>
          <p:cNvSpPr txBox="1"/>
          <p:nvPr/>
        </p:nvSpPr>
        <p:spPr>
          <a:xfrm>
            <a:off x="311700" y="3576175"/>
            <a:ext cx="4171200" cy="421500"/>
          </a:xfrm>
          <a:prstGeom prst="rect">
            <a:avLst/>
          </a:prstGeom>
          <a:solidFill>
            <a:srgbClr val="00FFFF"/>
          </a:solidFill>
          <a:ln cap="flat" cmpd="sng" w="28575">
            <a:solidFill>
              <a:srgbClr val="4A86E8"/>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25"/>
          <p:cNvSpPr txBox="1"/>
          <p:nvPr>
            <p:ph idx="1" type="body"/>
          </p:nvPr>
        </p:nvSpPr>
        <p:spPr>
          <a:xfrm>
            <a:off x="311700" y="1152475"/>
            <a:ext cx="4171200" cy="284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000000"/>
                </a:solidFill>
              </a:rPr>
              <a:t>Safe:</a:t>
            </a:r>
            <a:r>
              <a:rPr b="1" lang="en" sz="2100">
                <a:solidFill>
                  <a:srgbClr val="000000"/>
                </a:solidFill>
              </a:rPr>
              <a:t> Mindset</a:t>
            </a:r>
            <a:endParaRPr b="1" sz="2100">
              <a:solidFill>
                <a:srgbClr val="000000"/>
              </a:solidFill>
            </a:endParaRPr>
          </a:p>
          <a:p>
            <a:pPr indent="0" lvl="0" marL="0" rtl="0" algn="l">
              <a:spcBef>
                <a:spcPts val="1600"/>
              </a:spcBef>
              <a:spcAft>
                <a:spcPts val="0"/>
              </a:spcAft>
              <a:buNone/>
            </a:pPr>
            <a:r>
              <a:rPr b="1" lang="en" sz="2200" u="sng">
                <a:solidFill>
                  <a:srgbClr val="000000"/>
                </a:solidFill>
                <a:hlinkClick r:id="rId6">
                  <a:extLst>
                    <a:ext uri="{A12FA001-AC4F-418D-AE19-62706E023703}">
                      <ahyp:hlinkClr val="tx"/>
                    </a:ext>
                  </a:extLst>
                </a:hlinkClick>
              </a:rPr>
              <a:t>Safe: Emergency Procedures</a:t>
            </a:r>
            <a:endParaRPr b="1" sz="2200">
              <a:solidFill>
                <a:srgbClr val="000000"/>
              </a:solidFill>
            </a:endParaRPr>
          </a:p>
          <a:p>
            <a:pPr indent="0" lvl="0" marL="0" rtl="0" algn="l">
              <a:spcBef>
                <a:spcPts val="1600"/>
              </a:spcBef>
              <a:spcAft>
                <a:spcPts val="0"/>
              </a:spcAft>
              <a:buNone/>
            </a:pPr>
            <a:r>
              <a:rPr b="1" lang="en" sz="2200" u="sng">
                <a:solidFill>
                  <a:srgbClr val="000000"/>
                </a:solidFill>
                <a:hlinkClick r:id="rId7">
                  <a:extLst>
                    <a:ext uri="{A12FA001-AC4F-418D-AE19-62706E023703}">
                      <ahyp:hlinkClr val="tx"/>
                    </a:ext>
                  </a:extLst>
                </a:hlinkClick>
              </a:rPr>
              <a:t>Recognize </a:t>
            </a:r>
            <a:r>
              <a:rPr b="1" lang="en" sz="2200" u="sng">
                <a:solidFill>
                  <a:srgbClr val="000000"/>
                </a:solidFill>
                <a:hlinkClick r:id="rId8">
                  <a:extLst>
                    <a:ext uri="{A12FA001-AC4F-418D-AE19-62706E023703}">
                      <ahyp:hlinkClr val="tx"/>
                    </a:ext>
                  </a:extLst>
                </a:hlinkClick>
              </a:rPr>
              <a:t>Hazards</a:t>
            </a:r>
            <a:r>
              <a:rPr b="1" lang="en" sz="2200">
                <a:solidFill>
                  <a:srgbClr val="000000"/>
                </a:solidFill>
              </a:rPr>
              <a:t> R.A.M.P</a:t>
            </a:r>
            <a:endParaRPr b="1" sz="2200">
              <a:solidFill>
                <a:srgbClr val="000000"/>
              </a:solidFill>
            </a:endParaRPr>
          </a:p>
          <a:p>
            <a:pPr indent="0" lvl="0" marL="0" rtl="0" algn="l">
              <a:spcBef>
                <a:spcPts val="1600"/>
              </a:spcBef>
              <a:spcAft>
                <a:spcPts val="0"/>
              </a:spcAft>
              <a:buNone/>
            </a:pPr>
            <a:r>
              <a:rPr b="1" lang="en" u="sng">
                <a:solidFill>
                  <a:srgbClr val="FFFFFF"/>
                </a:solidFill>
                <a:hlinkClick r:id="rId9">
                  <a:extLst>
                    <a:ext uri="{A12FA001-AC4F-418D-AE19-62706E023703}">
                      <ahyp:hlinkClr val="tx"/>
                    </a:ext>
                  </a:extLst>
                </a:hlinkClick>
              </a:rPr>
              <a:t>Laboratory TOOLS</a:t>
            </a:r>
            <a:endParaRPr b="1">
              <a:solidFill>
                <a:srgbClr val="FFFFFF"/>
              </a:solidFill>
            </a:endParaRPr>
          </a:p>
          <a:p>
            <a:pPr indent="0" lvl="0" marL="0" rtl="0" algn="l">
              <a:spcBef>
                <a:spcPts val="1600"/>
              </a:spcBef>
              <a:spcAft>
                <a:spcPts val="1600"/>
              </a:spcAft>
              <a:buNone/>
            </a:pPr>
            <a:r>
              <a:rPr b="1" lang="en" sz="1900" u="sng">
                <a:solidFill>
                  <a:srgbClr val="000000"/>
                </a:solidFill>
                <a:hlinkClick r:id="rId10">
                  <a:extLst>
                    <a:ext uri="{A12FA001-AC4F-418D-AE19-62706E023703}">
                      <ahyp:hlinkClr val="tx"/>
                    </a:ext>
                  </a:extLst>
                </a:hlinkClick>
              </a:rPr>
              <a:t>Cool Experiments with Water</a:t>
            </a:r>
            <a:r>
              <a:rPr b="1" lang="en" sz="2200">
                <a:solidFill>
                  <a:srgbClr val="FFFFFF"/>
                </a:solidFill>
              </a:rPr>
              <a:t> </a:t>
            </a:r>
            <a:endParaRPr b="1" sz="2200">
              <a:solidFill>
                <a:srgbClr val="FFFFFF"/>
              </a:solidFill>
            </a:endParaRPr>
          </a:p>
        </p:txBody>
      </p:sp>
      <p:pic>
        <p:nvPicPr>
          <p:cNvPr descr="The chemistry lab is an amazing place! Through experiments and demonstrations your high school students  have been discovering  that chemistry is more than just a collection of facts and formulas-- it’s a way of observing and understanding the very real properties of matter all around them. However, the lab can also be a dangerous place. Contrary to what your students might have seen in films and TV, safety is a core value of chemistry—it is essential to everything they do in the lab. It begins with their mindset, the attitudes and beliefs they bring to class with them every day. Use this video to introduce your students to elements of safe importance of safety mindset in the chemistry lab. &#10;&#10;Subscribe! http://bit.ly/AmerChemSOc &#10;Facebook! https://www.facebook.com/ChemMatters &#10;Twitter! https://twitter.com/ACSChemMatters &#10;&#10;For more information, please visit our website: https://www.acs.org/content/acs/en/education.html&#10;You might also like: &#10;&#10;ChemMatters:&#10;https://www.youtube.com/watch?v=G0O87gWv-Xk&amp;list=PLB6A2947FFC507110 &#10;&#10;Middle School Chemistry – Lesson Overviews: &#10;https://www.youtube.com/watch?v=XXcvdid5frY&amp;list=PLLG7h7fPoH8IRKPvVweq6mr2cJMIXMuK- &#10;&#10;Kids Chemistry:&#10;https://www.youtube.com/watch?v=y1TNrdyqhcY&amp;list=PLLG7h7fPoH8L6LPoixsIPby70O5SajE5z &#10;&#10;Produced by the American Chemical Society, the world’s largest scientific society. ACS is a global leader in providing access to chemistry-related information and research through its multiple databases, peer-reviewed journals and scientific conferences. &#10;&#10;Join the American Chemical Society! https://bit.ly/Join_ACS" id="353" name="Google Shape;353;p25" title="Safety Mindset - Video 1">
            <a:hlinkClick r:id="rId11"/>
          </p:cNvPr>
          <p:cNvPicPr preferRelativeResize="0"/>
          <p:nvPr/>
        </p:nvPicPr>
        <p:blipFill>
          <a:blip r:embed="rId12">
            <a:alphaModFix/>
          </a:blip>
          <a:stretch>
            <a:fillRect/>
          </a:stretch>
        </p:blipFill>
        <p:spPr>
          <a:xfrm>
            <a:off x="2223525" y="777575"/>
            <a:ext cx="1318426" cy="988825"/>
          </a:xfrm>
          <a:prstGeom prst="rect">
            <a:avLst/>
          </a:prstGeom>
          <a:noFill/>
          <a:ln>
            <a:noFill/>
          </a:ln>
        </p:spPr>
      </p:pic>
      <p:pic>
        <p:nvPicPr>
          <p:cNvPr descr="A look at some of the common instruments and equipment that we will be using in class this year.&#10;Link to the handout mentioned in this lecture: https://goo.gl/yZaLh7" id="354" name="Google Shape;354;p25" title="Basic Chemistry Lab Equipment">
            <a:hlinkClick r:id="rId13"/>
          </p:cNvPr>
          <p:cNvPicPr preferRelativeResize="0"/>
          <p:nvPr/>
        </p:nvPicPr>
        <p:blipFill>
          <a:blip r:embed="rId14">
            <a:alphaModFix/>
          </a:blip>
          <a:stretch>
            <a:fillRect/>
          </a:stretch>
        </p:blipFill>
        <p:spPr>
          <a:xfrm>
            <a:off x="3225950" y="2789575"/>
            <a:ext cx="1202363" cy="786600"/>
          </a:xfrm>
          <a:prstGeom prst="rect">
            <a:avLst/>
          </a:prstGeom>
          <a:noFill/>
          <a:ln>
            <a:noFill/>
          </a:ln>
        </p:spPr>
      </p:pic>
      <p:sp>
        <p:nvSpPr>
          <p:cNvPr id="355" name="Google Shape;355;p25">
            <a:hlinkClick/>
          </p:cNvPr>
          <p:cNvSpPr txBox="1"/>
          <p:nvPr/>
        </p:nvSpPr>
        <p:spPr>
          <a:xfrm>
            <a:off x="5473875" y="16975"/>
            <a:ext cx="707100" cy="786600"/>
          </a:xfrm>
          <a:prstGeom prst="rect">
            <a:avLst/>
          </a:prstGeom>
          <a:solidFill>
            <a:srgbClr val="FFFFFF"/>
          </a:solid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t>HOME: </a:t>
            </a:r>
            <a:endParaRPr b="1" sz="1200"/>
          </a:p>
          <a:p>
            <a:pPr indent="0" lvl="0" marL="0" rtl="0" algn="l">
              <a:spcBef>
                <a:spcPts val="0"/>
              </a:spcBef>
              <a:spcAft>
                <a:spcPts val="0"/>
              </a:spcAft>
              <a:buNone/>
            </a:pPr>
            <a:r>
              <a:rPr b="1" lang="en" sz="1200"/>
              <a:t>MAIN </a:t>
            </a:r>
            <a:endParaRPr b="1" sz="1200"/>
          </a:p>
          <a:p>
            <a:pPr indent="0" lvl="0" marL="0" rtl="0" algn="l">
              <a:spcBef>
                <a:spcPts val="0"/>
              </a:spcBef>
              <a:spcAft>
                <a:spcPts val="0"/>
              </a:spcAft>
              <a:buNone/>
            </a:pPr>
            <a:r>
              <a:rPr b="1" lang="en" sz="1200"/>
              <a:t>PAGE</a:t>
            </a:r>
            <a:endParaRPr b="1" sz="1200"/>
          </a:p>
        </p:txBody>
      </p:sp>
      <p:pic>
        <p:nvPicPr>
          <p:cNvPr id="356" name="Google Shape;356;p25"/>
          <p:cNvPicPr preferRelativeResize="0"/>
          <p:nvPr/>
        </p:nvPicPr>
        <p:blipFill rotWithShape="1">
          <a:blip r:embed="rId15">
            <a:alphaModFix/>
          </a:blip>
          <a:srcRect b="0" l="4843" r="0" t="8667"/>
          <a:stretch/>
        </p:blipFill>
        <p:spPr>
          <a:xfrm>
            <a:off x="6285375" y="16963"/>
            <a:ext cx="2405100" cy="1536175"/>
          </a:xfrm>
          <a:prstGeom prst="rect">
            <a:avLst/>
          </a:prstGeom>
          <a:noFill/>
          <a:ln cap="flat" cmpd="sng" w="28575">
            <a:solidFill>
              <a:srgbClr val="0000FF"/>
            </a:solidFill>
            <a:prstDash val="solid"/>
            <a:round/>
            <a:headEnd len="sm" w="sm" type="none"/>
            <a:tailEnd len="sm" w="sm" type="none"/>
          </a:ln>
        </p:spPr>
      </p:pic>
      <p:pic>
        <p:nvPicPr>
          <p:cNvPr id="357" name="Google Shape;357;p25"/>
          <p:cNvPicPr preferRelativeResize="0"/>
          <p:nvPr/>
        </p:nvPicPr>
        <p:blipFill>
          <a:blip r:embed="rId16">
            <a:alphaModFix/>
          </a:blip>
          <a:stretch>
            <a:fillRect/>
          </a:stretch>
        </p:blipFill>
        <p:spPr>
          <a:xfrm>
            <a:off x="4857389" y="2451125"/>
            <a:ext cx="1909873" cy="1273225"/>
          </a:xfrm>
          <a:prstGeom prst="rect">
            <a:avLst/>
          </a:prstGeom>
          <a:noFill/>
          <a:ln cap="flat" cmpd="sng" w="76200">
            <a:solidFill>
              <a:srgbClr val="00FFFF"/>
            </a:solidFill>
            <a:prstDash val="solid"/>
            <a:round/>
            <a:headEnd len="sm" w="sm" type="none"/>
            <a:tailEnd len="sm" w="sm" type="none"/>
          </a:ln>
        </p:spPr>
      </p:pic>
      <p:pic>
        <p:nvPicPr>
          <p:cNvPr id="358" name="Google Shape;358;p25"/>
          <p:cNvPicPr preferRelativeResize="0"/>
          <p:nvPr/>
        </p:nvPicPr>
        <p:blipFill rotWithShape="1">
          <a:blip r:embed="rId17">
            <a:alphaModFix/>
          </a:blip>
          <a:srcRect b="15846" l="0" r="0" t="0"/>
          <a:stretch/>
        </p:blipFill>
        <p:spPr>
          <a:xfrm>
            <a:off x="7141750" y="2571757"/>
            <a:ext cx="1765776" cy="2228945"/>
          </a:xfrm>
          <a:prstGeom prst="rect">
            <a:avLst/>
          </a:prstGeom>
          <a:noFill/>
          <a:ln cap="flat" cmpd="sng" w="28575">
            <a:solidFill>
              <a:srgbClr val="0000FF"/>
            </a:solidFill>
            <a:prstDash val="solid"/>
            <a:round/>
            <a:headEnd len="sm" w="sm" type="none"/>
            <a:tailEnd len="sm" w="sm" type="none"/>
          </a:ln>
          <a:effectLst>
            <a:outerShdw blurRad="57150" rotWithShape="0" algn="bl" dir="13920000" dist="114300">
              <a:srgbClr val="CCCCCC">
                <a:alpha val="50000"/>
              </a:srgbClr>
            </a:outerShdw>
          </a:effectLst>
        </p:spPr>
      </p:pic>
      <p:pic>
        <p:nvPicPr>
          <p:cNvPr id="359" name="Google Shape;359;p25">
            <a:hlinkClick action="ppaction://hlinkshowjump?jump=nextslide"/>
          </p:cNvPr>
          <p:cNvPicPr preferRelativeResize="0"/>
          <p:nvPr/>
        </p:nvPicPr>
        <p:blipFill>
          <a:blip r:embed="rId18">
            <a:alphaModFix/>
          </a:blip>
          <a:stretch>
            <a:fillRect/>
          </a:stretch>
        </p:blipFill>
        <p:spPr>
          <a:xfrm>
            <a:off x="185175" y="-60863"/>
            <a:ext cx="869525" cy="838425"/>
          </a:xfrm>
          <a:prstGeom prst="rect">
            <a:avLst/>
          </a:prstGeom>
          <a:noFill/>
          <a:ln>
            <a:noFill/>
          </a:ln>
        </p:spPr>
      </p:pic>
      <p:sp>
        <p:nvSpPr>
          <p:cNvPr id="360" name="Google Shape;360;p25"/>
          <p:cNvSpPr txBox="1"/>
          <p:nvPr/>
        </p:nvSpPr>
        <p:spPr>
          <a:xfrm>
            <a:off x="1165475" y="690850"/>
            <a:ext cx="4308300" cy="188400"/>
          </a:xfrm>
          <a:prstGeom prst="rect">
            <a:avLst/>
          </a:prstGeom>
          <a:solidFill>
            <a:srgbClr val="00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25"/>
          <p:cNvSpPr/>
          <p:nvPr/>
        </p:nvSpPr>
        <p:spPr>
          <a:xfrm>
            <a:off x="3669125" y="946200"/>
            <a:ext cx="2294700" cy="915000"/>
          </a:xfrm>
          <a:prstGeom prst="rect">
            <a:avLst/>
          </a:prstGeom>
          <a:solidFill>
            <a:schemeClr val="lt2"/>
          </a:solidFill>
          <a:ln cap="flat" cmpd="sng" w="28575">
            <a:solidFill>
              <a:srgbClr val="00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62" name="Google Shape;362;p25"/>
          <p:cNvPicPr preferRelativeResize="0"/>
          <p:nvPr/>
        </p:nvPicPr>
        <p:blipFill>
          <a:blip r:embed="rId19">
            <a:alphaModFix/>
          </a:blip>
          <a:stretch>
            <a:fillRect/>
          </a:stretch>
        </p:blipFill>
        <p:spPr>
          <a:xfrm>
            <a:off x="3804277" y="1035650"/>
            <a:ext cx="2069251" cy="689750"/>
          </a:xfrm>
          <a:prstGeom prst="rect">
            <a:avLst/>
          </a:prstGeom>
          <a:noFill/>
          <a:ln cap="flat" cmpd="sng" w="28575">
            <a:solidFill>
              <a:srgbClr val="00FFFF"/>
            </a:solidFill>
            <a:prstDash val="solid"/>
            <a:round/>
            <a:headEnd len="sm" w="sm" type="none"/>
            <a:tailEnd len="sm" w="sm" type="none"/>
          </a:ln>
        </p:spPr>
      </p:pic>
      <p:pic>
        <p:nvPicPr>
          <p:cNvPr id="363" name="Google Shape;363;p25"/>
          <p:cNvPicPr preferRelativeResize="0"/>
          <p:nvPr/>
        </p:nvPicPr>
        <p:blipFill>
          <a:blip r:embed="rId20">
            <a:alphaModFix/>
          </a:blip>
          <a:stretch>
            <a:fillRect/>
          </a:stretch>
        </p:blipFill>
        <p:spPr>
          <a:xfrm>
            <a:off x="6960600" y="1724588"/>
            <a:ext cx="1729871" cy="675725"/>
          </a:xfrm>
          <a:prstGeom prst="rect">
            <a:avLst/>
          </a:prstGeom>
          <a:noFill/>
          <a:ln cap="flat" cmpd="sng" w="28575">
            <a:solidFill>
              <a:srgbClr val="00FFFF"/>
            </a:solidFill>
            <a:prstDash val="solid"/>
            <a:round/>
            <a:headEnd len="sm" w="sm" type="none"/>
            <a:tailEnd len="sm" w="sm" type="none"/>
          </a:ln>
        </p:spPr>
      </p:pic>
      <p:sp>
        <p:nvSpPr>
          <p:cNvPr id="364" name="Google Shape;364;p25">
            <a:hlinkClick action="ppaction://hlinkshowjump?jump=lastslide"/>
          </p:cNvPr>
          <p:cNvSpPr txBox="1"/>
          <p:nvPr/>
        </p:nvSpPr>
        <p:spPr>
          <a:xfrm>
            <a:off x="76025" y="777575"/>
            <a:ext cx="2328300" cy="421500"/>
          </a:xfrm>
          <a:prstGeom prst="rect">
            <a:avLst/>
          </a:prstGeom>
          <a:solidFill>
            <a:srgbClr val="CFE2F3"/>
          </a:solidFill>
          <a:ln cap="flat" cmpd="sng" w="28575">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latin typeface="Impact"/>
                <a:ea typeface="Impact"/>
                <a:cs typeface="Impact"/>
                <a:sym typeface="Impact"/>
              </a:rPr>
              <a:t>SUPPORT OUR SCHOOL</a:t>
            </a:r>
            <a:endParaRPr sz="1000"/>
          </a:p>
        </p:txBody>
      </p:sp>
      <p:pic>
        <p:nvPicPr>
          <p:cNvPr id="365" name="Google Shape;365;p25">
            <a:hlinkClick r:id="rId21"/>
          </p:cNvPr>
          <p:cNvPicPr preferRelativeResize="0"/>
          <p:nvPr/>
        </p:nvPicPr>
        <p:blipFill>
          <a:blip r:embed="rId22">
            <a:alphaModFix/>
          </a:blip>
          <a:stretch>
            <a:fillRect/>
          </a:stretch>
        </p:blipFill>
        <p:spPr>
          <a:xfrm>
            <a:off x="360450" y="4256700"/>
            <a:ext cx="2146500" cy="574100"/>
          </a:xfrm>
          <a:prstGeom prst="rect">
            <a:avLst/>
          </a:prstGeom>
          <a:noFill/>
          <a:ln cap="flat" cmpd="sng" w="28575">
            <a:solidFill>
              <a:srgbClr val="00FFFF"/>
            </a:solidFill>
            <a:prstDash val="solid"/>
            <a:round/>
            <a:headEnd len="sm" w="sm" type="none"/>
            <a:tailEnd len="sm" w="sm" type="none"/>
          </a:ln>
        </p:spPr>
      </p:pic>
      <p:pic>
        <p:nvPicPr>
          <p:cNvPr id="366" name="Google Shape;366;p25"/>
          <p:cNvPicPr preferRelativeResize="0"/>
          <p:nvPr/>
        </p:nvPicPr>
        <p:blipFill>
          <a:blip r:embed="rId23">
            <a:alphaModFix/>
          </a:blip>
          <a:stretch>
            <a:fillRect/>
          </a:stretch>
        </p:blipFill>
        <p:spPr>
          <a:xfrm>
            <a:off x="2652525" y="4095700"/>
            <a:ext cx="1997097" cy="675725"/>
          </a:xfrm>
          <a:prstGeom prst="rect">
            <a:avLst/>
          </a:prstGeom>
          <a:noFill/>
          <a:ln cap="flat" cmpd="sng" w="28575">
            <a:solidFill>
              <a:srgbClr val="00FFFF"/>
            </a:solidFill>
            <a:prstDash val="solid"/>
            <a:round/>
            <a:headEnd len="sm" w="sm" type="none"/>
            <a:tailEnd len="sm" w="sm" type="none"/>
          </a:ln>
        </p:spPr>
      </p:pic>
      <p:pic>
        <p:nvPicPr>
          <p:cNvPr id="367" name="Google Shape;367;p25"/>
          <p:cNvPicPr preferRelativeResize="0"/>
          <p:nvPr/>
        </p:nvPicPr>
        <p:blipFill>
          <a:blip r:embed="rId24">
            <a:alphaModFix/>
          </a:blip>
          <a:stretch>
            <a:fillRect/>
          </a:stretch>
        </p:blipFill>
        <p:spPr>
          <a:xfrm>
            <a:off x="4777699" y="3907850"/>
            <a:ext cx="2069250" cy="988825"/>
          </a:xfrm>
          <a:prstGeom prst="rect">
            <a:avLst/>
          </a:prstGeom>
          <a:noFill/>
          <a:ln cap="flat" cmpd="sng" w="28575">
            <a:solidFill>
              <a:srgbClr val="EB0C7C"/>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353"/>
                                        </p:tgtEl>
                                        <p:attrNameLst>
                                          <p:attrName>style.visibility</p:attrName>
                                        </p:attrNameLst>
                                      </p:cBhvr>
                                      <p:to>
                                        <p:strVal val="visible"/>
                                      </p:to>
                                    </p:set>
                                    <p:animEffect filter="fade" transition="in">
                                      <p:cBhvr>
                                        <p:cTn dur="1000"/>
                                        <p:tgtEl>
                                          <p:spTgt spid="353"/>
                                        </p:tgtEl>
                                      </p:cBhvr>
                                    </p:animEffect>
                                  </p:childTnLst>
                                </p:cTn>
                              </p:par>
                            </p:childTnLst>
                          </p:cTn>
                        </p:par>
                        <p:par>
                          <p:cTn fill="hold">
                            <p:stCondLst>
                              <p:cond delay="1000"/>
                            </p:stCondLst>
                            <p:childTnLst>
                              <p:par>
                                <p:cTn fill="hold" nodeType="afterEffect" presetClass="entr" presetID="2" presetSubtype="4">
                                  <p:stCondLst>
                                    <p:cond delay="0"/>
                                  </p:stCondLst>
                                  <p:childTnLst>
                                    <p:set>
                                      <p:cBhvr>
                                        <p:cTn dur="1" fill="hold">
                                          <p:stCondLst>
                                            <p:cond delay="0"/>
                                          </p:stCondLst>
                                        </p:cTn>
                                        <p:tgtEl>
                                          <p:spTgt spid="352"/>
                                        </p:tgtEl>
                                        <p:attrNameLst>
                                          <p:attrName>style.visibility</p:attrName>
                                        </p:attrNameLst>
                                      </p:cBhvr>
                                      <p:to>
                                        <p:strVal val="visible"/>
                                      </p:to>
                                    </p:set>
                                    <p:anim calcmode="lin" valueType="num">
                                      <p:cBhvr additive="base">
                                        <p:cTn dur="1000"/>
                                        <p:tgtEl>
                                          <p:spTgt spid="352"/>
                                        </p:tgtEl>
                                        <p:attrNameLst>
                                          <p:attrName>ppt_y</p:attrName>
                                        </p:attrNameLst>
                                      </p:cBhvr>
                                      <p:tavLst>
                                        <p:tav fmla="" tm="0">
                                          <p:val>
                                            <p:strVal val="#ppt_y+1"/>
                                          </p:val>
                                        </p:tav>
                                        <p:tav fmla="" tm="100000">
                                          <p:val>
                                            <p:strVal val="#ppt_y"/>
                                          </p:val>
                                        </p:tav>
                                      </p:tavLst>
                                    </p:anim>
                                  </p:childTnLst>
                                </p:cTn>
                              </p:par>
                            </p:childTnLst>
                          </p:cTn>
                        </p:par>
                        <p:par>
                          <p:cTn fill="hold">
                            <p:stCondLst>
                              <p:cond delay="2000"/>
                            </p:stCondLst>
                            <p:childTnLst>
                              <p:par>
                                <p:cTn fill="hold" nodeType="afterEffect" presetClass="entr" presetID="2" presetSubtype="2">
                                  <p:stCondLst>
                                    <p:cond delay="0"/>
                                  </p:stCondLst>
                                  <p:childTnLst>
                                    <p:set>
                                      <p:cBhvr>
                                        <p:cTn dur="1" fill="hold">
                                          <p:stCondLst>
                                            <p:cond delay="0"/>
                                          </p:stCondLst>
                                        </p:cTn>
                                        <p:tgtEl>
                                          <p:spTgt spid="346"/>
                                        </p:tgtEl>
                                        <p:attrNameLst>
                                          <p:attrName>style.visibility</p:attrName>
                                        </p:attrNameLst>
                                      </p:cBhvr>
                                      <p:to>
                                        <p:strVal val="visible"/>
                                      </p:to>
                                    </p:set>
                                    <p:anim calcmode="lin" valueType="num">
                                      <p:cBhvr additive="base">
                                        <p:cTn dur="1000"/>
                                        <p:tgtEl>
                                          <p:spTgt spid="346"/>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pic>
        <p:nvPicPr>
          <p:cNvPr id="372" name="Google Shape;372;p26"/>
          <p:cNvPicPr preferRelativeResize="0"/>
          <p:nvPr/>
        </p:nvPicPr>
        <p:blipFill>
          <a:blip r:embed="rId3">
            <a:alphaModFix/>
          </a:blip>
          <a:stretch>
            <a:fillRect/>
          </a:stretch>
        </p:blipFill>
        <p:spPr>
          <a:xfrm>
            <a:off x="3958100" y="3487000"/>
            <a:ext cx="5238225" cy="1656500"/>
          </a:xfrm>
          <a:prstGeom prst="rect">
            <a:avLst/>
          </a:prstGeom>
          <a:noFill/>
          <a:ln>
            <a:noFill/>
          </a:ln>
        </p:spPr>
      </p:pic>
      <p:pic>
        <p:nvPicPr>
          <p:cNvPr id="373" name="Google Shape;373;p26"/>
          <p:cNvPicPr preferRelativeResize="0"/>
          <p:nvPr/>
        </p:nvPicPr>
        <p:blipFill>
          <a:blip r:embed="rId4">
            <a:alphaModFix/>
          </a:blip>
          <a:stretch>
            <a:fillRect/>
          </a:stretch>
        </p:blipFill>
        <p:spPr>
          <a:xfrm>
            <a:off x="4068125" y="999113"/>
            <a:ext cx="5128200" cy="2627551"/>
          </a:xfrm>
          <a:prstGeom prst="rect">
            <a:avLst/>
          </a:prstGeom>
          <a:noFill/>
          <a:ln>
            <a:noFill/>
          </a:ln>
        </p:spPr>
      </p:pic>
      <p:pic>
        <p:nvPicPr>
          <p:cNvPr id="374" name="Google Shape;374;p26"/>
          <p:cNvPicPr preferRelativeResize="0"/>
          <p:nvPr/>
        </p:nvPicPr>
        <p:blipFill>
          <a:blip r:embed="rId5">
            <a:alphaModFix/>
          </a:blip>
          <a:stretch>
            <a:fillRect/>
          </a:stretch>
        </p:blipFill>
        <p:spPr>
          <a:xfrm>
            <a:off x="-11" y="0"/>
            <a:ext cx="3858721" cy="5143499"/>
          </a:xfrm>
          <a:prstGeom prst="rect">
            <a:avLst/>
          </a:prstGeom>
          <a:noFill/>
          <a:ln>
            <a:noFill/>
          </a:ln>
        </p:spPr>
      </p:pic>
      <p:pic>
        <p:nvPicPr>
          <p:cNvPr id="375" name="Google Shape;375;p26"/>
          <p:cNvPicPr preferRelativeResize="0"/>
          <p:nvPr/>
        </p:nvPicPr>
        <p:blipFill rotWithShape="1">
          <a:blip r:embed="rId6">
            <a:alphaModFix/>
          </a:blip>
          <a:srcRect b="41058" l="0" r="0" t="0"/>
          <a:stretch/>
        </p:blipFill>
        <p:spPr>
          <a:xfrm>
            <a:off x="306975" y="254102"/>
            <a:ext cx="1557350" cy="1225447"/>
          </a:xfrm>
          <a:prstGeom prst="rect">
            <a:avLst/>
          </a:prstGeom>
          <a:noFill/>
          <a:ln cap="flat" cmpd="sng" w="76200">
            <a:solidFill>
              <a:srgbClr val="FFFF00"/>
            </a:solidFill>
            <a:prstDash val="solid"/>
            <a:round/>
            <a:headEnd len="sm" w="sm" type="none"/>
            <a:tailEnd len="sm" w="sm" type="none"/>
          </a:ln>
        </p:spPr>
      </p:pic>
      <p:sp>
        <p:nvSpPr>
          <p:cNvPr id="376" name="Google Shape;376;p26"/>
          <p:cNvSpPr txBox="1"/>
          <p:nvPr>
            <p:ph idx="1" type="subTitle"/>
          </p:nvPr>
        </p:nvSpPr>
        <p:spPr>
          <a:xfrm>
            <a:off x="231025" y="2626275"/>
            <a:ext cx="5379000" cy="2271000"/>
          </a:xfrm>
          <a:prstGeom prst="rect">
            <a:avLst/>
          </a:prstGeom>
          <a:solidFill>
            <a:srgbClr val="FFFFFF"/>
          </a:solidFill>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0000FF"/>
                </a:solidFill>
                <a:latin typeface="Lobster"/>
                <a:ea typeface="Lobster"/>
                <a:cs typeface="Lobster"/>
                <a:sym typeface="Lobster"/>
              </a:rPr>
              <a:t>Unit 1</a:t>
            </a:r>
            <a:r>
              <a:rPr b="1" lang="en" sz="3500">
                <a:solidFill>
                  <a:srgbClr val="0000FF"/>
                </a:solidFill>
                <a:latin typeface="Lobster"/>
                <a:ea typeface="Lobster"/>
                <a:cs typeface="Lobster"/>
                <a:sym typeface="Lobster"/>
              </a:rPr>
              <a:t>: Weather </a:t>
            </a:r>
            <a:r>
              <a:rPr b="1" lang="en" sz="1700" u="sng">
                <a:solidFill>
                  <a:srgbClr val="0000FF"/>
                </a:solidFill>
                <a:latin typeface="Lobster"/>
                <a:ea typeface="Lobster"/>
                <a:cs typeface="Lobster"/>
                <a:sym typeface="Lobster"/>
                <a:hlinkClick r:id="rId7">
                  <a:extLst>
                    <a:ext uri="{A12FA001-AC4F-418D-AE19-62706E023703}">
                      <ahyp:hlinkClr val="tx"/>
                    </a:ext>
                  </a:extLst>
                </a:hlinkClick>
              </a:rPr>
              <a:t>Today’s Weather</a:t>
            </a:r>
            <a:endParaRPr b="1" sz="2900">
              <a:solidFill>
                <a:srgbClr val="0000FF"/>
              </a:solidFill>
              <a:latin typeface="Lobster"/>
              <a:ea typeface="Lobster"/>
              <a:cs typeface="Lobster"/>
              <a:sym typeface="Lobster"/>
            </a:endParaRPr>
          </a:p>
          <a:p>
            <a:pPr indent="0" lvl="0" marL="0" rtl="0" algn="l">
              <a:spcBef>
                <a:spcPts val="0"/>
              </a:spcBef>
              <a:spcAft>
                <a:spcPts val="0"/>
              </a:spcAft>
              <a:buNone/>
            </a:pPr>
            <a:r>
              <a:rPr b="1" lang="en">
                <a:solidFill>
                  <a:srgbClr val="0000FF"/>
                </a:solidFill>
                <a:latin typeface="Lobster"/>
                <a:ea typeface="Lobster"/>
                <a:cs typeface="Lobster"/>
                <a:sym typeface="Lobster"/>
              </a:rPr>
              <a:t>Unit 2</a:t>
            </a:r>
            <a:r>
              <a:rPr b="1" lang="en" sz="3500">
                <a:solidFill>
                  <a:srgbClr val="0000FF"/>
                </a:solidFill>
                <a:latin typeface="Lobster"/>
                <a:ea typeface="Lobster"/>
                <a:cs typeface="Lobster"/>
                <a:sym typeface="Lobster"/>
              </a:rPr>
              <a:t>: </a:t>
            </a:r>
            <a:r>
              <a:rPr b="1" lang="en" sz="3000">
                <a:solidFill>
                  <a:srgbClr val="0000FF"/>
                </a:solidFill>
                <a:latin typeface="Lobster"/>
                <a:ea typeface="Lobster"/>
                <a:cs typeface="Lobster"/>
                <a:sym typeface="Lobster"/>
              </a:rPr>
              <a:t>Needs</a:t>
            </a:r>
            <a:r>
              <a:rPr b="1" lang="en" sz="3300">
                <a:solidFill>
                  <a:srgbClr val="0000FF"/>
                </a:solidFill>
                <a:latin typeface="Lobster"/>
                <a:ea typeface="Lobster"/>
                <a:cs typeface="Lobster"/>
                <a:sym typeface="Lobster"/>
              </a:rPr>
              <a:t> </a:t>
            </a:r>
            <a:r>
              <a:rPr b="1" lang="en" sz="2600">
                <a:solidFill>
                  <a:srgbClr val="0000FF"/>
                </a:solidFill>
                <a:latin typeface="Lobster"/>
                <a:ea typeface="Lobster"/>
                <a:cs typeface="Lobster"/>
                <a:sym typeface="Lobster"/>
              </a:rPr>
              <a:t>of </a:t>
            </a:r>
            <a:r>
              <a:rPr b="1" lang="en" sz="3000">
                <a:solidFill>
                  <a:srgbClr val="0000FF"/>
                </a:solidFill>
                <a:latin typeface="Lobster"/>
                <a:ea typeface="Lobster"/>
                <a:cs typeface="Lobster"/>
                <a:sym typeface="Lobster"/>
              </a:rPr>
              <a:t>Living Things</a:t>
            </a:r>
            <a:endParaRPr b="1" sz="3000">
              <a:solidFill>
                <a:srgbClr val="0000FF"/>
              </a:solidFill>
              <a:latin typeface="Lobster"/>
              <a:ea typeface="Lobster"/>
              <a:cs typeface="Lobster"/>
              <a:sym typeface="Lobster"/>
            </a:endParaRPr>
          </a:p>
          <a:p>
            <a:pPr indent="0" lvl="0" marL="0" rtl="0" algn="l">
              <a:spcBef>
                <a:spcPts val="0"/>
              </a:spcBef>
              <a:spcAft>
                <a:spcPts val="0"/>
              </a:spcAft>
              <a:buNone/>
            </a:pPr>
            <a:r>
              <a:rPr b="1" lang="en">
                <a:solidFill>
                  <a:srgbClr val="0000FF"/>
                </a:solidFill>
                <a:latin typeface="Lobster"/>
                <a:ea typeface="Lobster"/>
                <a:cs typeface="Lobster"/>
                <a:sym typeface="Lobster"/>
              </a:rPr>
              <a:t>Unit 3</a:t>
            </a:r>
            <a:r>
              <a:rPr b="1" lang="en" sz="3500">
                <a:solidFill>
                  <a:srgbClr val="0000FF"/>
                </a:solidFill>
                <a:latin typeface="Lobster"/>
                <a:ea typeface="Lobster"/>
                <a:cs typeface="Lobster"/>
                <a:sym typeface="Lobster"/>
              </a:rPr>
              <a:t>: </a:t>
            </a:r>
            <a:r>
              <a:rPr b="1" lang="en" sz="3000">
                <a:solidFill>
                  <a:srgbClr val="0000FF"/>
                </a:solidFill>
                <a:latin typeface="Lobster"/>
                <a:ea typeface="Lobster"/>
                <a:cs typeface="Lobster"/>
                <a:sym typeface="Lobster"/>
              </a:rPr>
              <a:t>Light </a:t>
            </a:r>
            <a:r>
              <a:rPr b="1" lang="en" sz="1900">
                <a:solidFill>
                  <a:srgbClr val="0000FF"/>
                </a:solidFill>
                <a:latin typeface="Lobster"/>
                <a:ea typeface="Lobster"/>
                <a:cs typeface="Lobster"/>
                <a:sym typeface="Lobster"/>
              </a:rPr>
              <a:t>and</a:t>
            </a:r>
            <a:r>
              <a:rPr b="1" lang="en" sz="3000">
                <a:solidFill>
                  <a:srgbClr val="0000FF"/>
                </a:solidFill>
                <a:latin typeface="Lobster"/>
                <a:ea typeface="Lobster"/>
                <a:cs typeface="Lobster"/>
                <a:sym typeface="Lobster"/>
              </a:rPr>
              <a:t> Sound</a:t>
            </a:r>
            <a:endParaRPr b="1" sz="3000">
              <a:solidFill>
                <a:srgbClr val="0000FF"/>
              </a:solidFill>
              <a:latin typeface="Lobster"/>
              <a:ea typeface="Lobster"/>
              <a:cs typeface="Lobster"/>
              <a:sym typeface="Lobster"/>
            </a:endParaRPr>
          </a:p>
          <a:p>
            <a:pPr indent="0" lvl="0" marL="0" rtl="0" algn="l">
              <a:spcBef>
                <a:spcPts val="0"/>
              </a:spcBef>
              <a:spcAft>
                <a:spcPts val="0"/>
              </a:spcAft>
              <a:buNone/>
            </a:pPr>
            <a:r>
              <a:rPr b="1" lang="en">
                <a:solidFill>
                  <a:srgbClr val="0000FF"/>
                </a:solidFill>
                <a:latin typeface="Lobster"/>
                <a:ea typeface="Lobster"/>
                <a:cs typeface="Lobster"/>
                <a:sym typeface="Lobster"/>
              </a:rPr>
              <a:t>Unit 4</a:t>
            </a:r>
            <a:r>
              <a:rPr b="1" lang="en" sz="3500">
                <a:solidFill>
                  <a:srgbClr val="0000FF"/>
                </a:solidFill>
                <a:latin typeface="Lobster"/>
                <a:ea typeface="Lobster"/>
                <a:cs typeface="Lobster"/>
                <a:sym typeface="Lobster"/>
              </a:rPr>
              <a:t>: </a:t>
            </a:r>
            <a:r>
              <a:rPr b="1" lang="en" sz="3000">
                <a:solidFill>
                  <a:srgbClr val="0000FF"/>
                </a:solidFill>
                <a:latin typeface="Lobster"/>
                <a:ea typeface="Lobster"/>
                <a:cs typeface="Lobster"/>
                <a:sym typeface="Lobster"/>
              </a:rPr>
              <a:t>Magnetism</a:t>
            </a:r>
            <a:endParaRPr b="1" sz="3000">
              <a:solidFill>
                <a:srgbClr val="0000FF"/>
              </a:solidFill>
              <a:latin typeface="Lobster"/>
              <a:ea typeface="Lobster"/>
              <a:cs typeface="Lobster"/>
              <a:sym typeface="Lobster"/>
            </a:endParaRPr>
          </a:p>
        </p:txBody>
      </p:sp>
      <p:sp>
        <p:nvSpPr>
          <p:cNvPr id="377" name="Google Shape;377;p26"/>
          <p:cNvSpPr txBox="1"/>
          <p:nvPr>
            <p:ph type="ctrTitle"/>
          </p:nvPr>
        </p:nvSpPr>
        <p:spPr>
          <a:xfrm>
            <a:off x="1999050" y="162625"/>
            <a:ext cx="5635500" cy="1167900"/>
          </a:xfrm>
          <a:prstGeom prst="rect">
            <a:avLst/>
          </a:prstGeom>
          <a:solidFill>
            <a:srgbClr val="0000FF"/>
          </a:solidFill>
          <a:ln cap="flat" cmpd="sng" w="38100">
            <a:solidFill>
              <a:srgbClr val="FFFFFF"/>
            </a:solidFill>
            <a:prstDash val="solid"/>
            <a:round/>
            <a:headEnd len="sm" w="sm" type="none"/>
            <a:tailEnd len="sm" w="sm" type="none"/>
          </a:ln>
        </p:spPr>
        <p:txBody>
          <a:bodyPr anchorCtr="0" anchor="b" bIns="91425" lIns="91425" spcFirstLastPara="1" rIns="91425" wrap="square" tIns="91425">
            <a:noAutofit/>
          </a:bodyPr>
          <a:lstStyle/>
          <a:p>
            <a:pPr indent="0" lvl="0" marL="0" rtl="0" algn="l">
              <a:spcBef>
                <a:spcPts val="0"/>
              </a:spcBef>
              <a:spcAft>
                <a:spcPts val="0"/>
              </a:spcAft>
              <a:buNone/>
            </a:pPr>
            <a:r>
              <a:t/>
            </a:r>
            <a:endParaRPr sz="3800">
              <a:solidFill>
                <a:srgbClr val="FFFFFF"/>
              </a:solidFill>
              <a:latin typeface="Impact"/>
              <a:ea typeface="Impact"/>
              <a:cs typeface="Impact"/>
              <a:sym typeface="Impact"/>
            </a:endParaRPr>
          </a:p>
          <a:p>
            <a:pPr indent="0" lvl="0" marL="0" rtl="0" algn="l">
              <a:spcBef>
                <a:spcPts val="0"/>
              </a:spcBef>
              <a:spcAft>
                <a:spcPts val="0"/>
              </a:spcAft>
              <a:buNone/>
            </a:pPr>
            <a:r>
              <a:rPr lang="en" sz="1900">
                <a:latin typeface="Impact"/>
                <a:ea typeface="Impact"/>
                <a:cs typeface="Impact"/>
                <a:sym typeface="Impact"/>
              </a:rPr>
              <a:t>       </a:t>
            </a:r>
            <a:r>
              <a:rPr lang="en" sz="1900">
                <a:solidFill>
                  <a:srgbClr val="FFFFFF"/>
                </a:solidFill>
                <a:latin typeface="Impact"/>
                <a:ea typeface="Impact"/>
                <a:cs typeface="Impact"/>
                <a:sym typeface="Impact"/>
              </a:rPr>
              <a:t>Mr. </a:t>
            </a:r>
            <a:r>
              <a:rPr lang="en" sz="1900">
                <a:solidFill>
                  <a:srgbClr val="FFFFFF"/>
                </a:solidFill>
                <a:latin typeface="Impact"/>
                <a:ea typeface="Impact"/>
                <a:cs typeface="Impact"/>
                <a:sym typeface="Impact"/>
              </a:rPr>
              <a:t>Scott's  </a:t>
            </a:r>
            <a:r>
              <a:rPr lang="en" sz="1900">
                <a:solidFill>
                  <a:srgbClr val="FFFFFF"/>
                </a:solidFill>
                <a:latin typeface="Impact"/>
                <a:ea typeface="Impact"/>
                <a:cs typeface="Impact"/>
                <a:sym typeface="Impact"/>
              </a:rPr>
              <a:t> </a:t>
            </a:r>
            <a:r>
              <a:rPr lang="en" sz="1900">
                <a:solidFill>
                  <a:srgbClr val="FFFFFF"/>
                </a:solidFill>
                <a:latin typeface="Impact"/>
                <a:ea typeface="Impact"/>
                <a:cs typeface="Impact"/>
                <a:sym typeface="Impact"/>
              </a:rPr>
              <a:t>Meteorologists - Biochemical Engineers</a:t>
            </a:r>
            <a:endParaRPr sz="1900">
              <a:solidFill>
                <a:srgbClr val="FFFFFF"/>
              </a:solidFill>
              <a:latin typeface="Impact"/>
              <a:ea typeface="Impact"/>
              <a:cs typeface="Impact"/>
              <a:sym typeface="Impact"/>
            </a:endParaRPr>
          </a:p>
        </p:txBody>
      </p:sp>
      <p:pic>
        <p:nvPicPr>
          <p:cNvPr id="378" name="Google Shape;378;p26">
            <a:hlinkClick r:id="rId8"/>
          </p:cNvPr>
          <p:cNvPicPr preferRelativeResize="0"/>
          <p:nvPr/>
        </p:nvPicPr>
        <p:blipFill>
          <a:blip r:embed="rId9">
            <a:alphaModFix/>
          </a:blip>
          <a:stretch>
            <a:fillRect/>
          </a:stretch>
        </p:blipFill>
        <p:spPr>
          <a:xfrm>
            <a:off x="5700625" y="1289451"/>
            <a:ext cx="1753175" cy="1313174"/>
          </a:xfrm>
          <a:prstGeom prst="rect">
            <a:avLst/>
          </a:prstGeom>
          <a:noFill/>
          <a:ln cap="flat" cmpd="sng" w="38100">
            <a:solidFill>
              <a:srgbClr val="FFFF00"/>
            </a:solidFill>
            <a:prstDash val="solid"/>
            <a:round/>
            <a:headEnd len="sm" w="sm" type="none"/>
            <a:tailEnd len="sm" w="sm" type="none"/>
          </a:ln>
        </p:spPr>
      </p:pic>
      <p:pic>
        <p:nvPicPr>
          <p:cNvPr id="379" name="Google Shape;379;p26"/>
          <p:cNvPicPr preferRelativeResize="0"/>
          <p:nvPr/>
        </p:nvPicPr>
        <p:blipFill>
          <a:blip r:embed="rId10">
            <a:alphaModFix/>
          </a:blip>
          <a:stretch>
            <a:fillRect/>
          </a:stretch>
        </p:blipFill>
        <p:spPr>
          <a:xfrm>
            <a:off x="6268410" y="2854900"/>
            <a:ext cx="2609640" cy="1466275"/>
          </a:xfrm>
          <a:prstGeom prst="rect">
            <a:avLst/>
          </a:prstGeom>
          <a:noFill/>
          <a:ln cap="flat" cmpd="sng" w="38100">
            <a:solidFill>
              <a:srgbClr val="FFCE00"/>
            </a:solidFill>
            <a:prstDash val="solid"/>
            <a:round/>
            <a:headEnd len="sm" w="sm" type="none"/>
            <a:tailEnd len="sm" w="sm" type="none"/>
          </a:ln>
        </p:spPr>
      </p:pic>
      <p:pic>
        <p:nvPicPr>
          <p:cNvPr id="380" name="Google Shape;380;p26"/>
          <p:cNvPicPr preferRelativeResize="0"/>
          <p:nvPr/>
        </p:nvPicPr>
        <p:blipFill>
          <a:blip r:embed="rId11">
            <a:alphaModFix/>
          </a:blip>
          <a:stretch>
            <a:fillRect/>
          </a:stretch>
        </p:blipFill>
        <p:spPr>
          <a:xfrm>
            <a:off x="2079175" y="1457587"/>
            <a:ext cx="1853792" cy="1041625"/>
          </a:xfrm>
          <a:prstGeom prst="rect">
            <a:avLst/>
          </a:prstGeom>
          <a:noFill/>
          <a:ln cap="flat" cmpd="sng" w="76200">
            <a:solidFill>
              <a:srgbClr val="00FFFF"/>
            </a:solidFill>
            <a:prstDash val="solid"/>
            <a:round/>
            <a:headEnd len="sm" w="sm" type="none"/>
            <a:tailEnd len="sm" w="sm" type="none"/>
          </a:ln>
        </p:spPr>
      </p:pic>
      <p:pic>
        <p:nvPicPr>
          <p:cNvPr id="381" name="Google Shape;381;p26"/>
          <p:cNvPicPr preferRelativeResize="0"/>
          <p:nvPr/>
        </p:nvPicPr>
        <p:blipFill>
          <a:blip r:embed="rId12">
            <a:alphaModFix/>
          </a:blip>
          <a:stretch>
            <a:fillRect/>
          </a:stretch>
        </p:blipFill>
        <p:spPr>
          <a:xfrm>
            <a:off x="3313427" y="4321175"/>
            <a:ext cx="644674" cy="421499"/>
          </a:xfrm>
          <a:prstGeom prst="rect">
            <a:avLst/>
          </a:prstGeom>
          <a:noFill/>
          <a:ln>
            <a:noFill/>
          </a:ln>
        </p:spPr>
      </p:pic>
      <p:pic>
        <p:nvPicPr>
          <p:cNvPr id="382" name="Google Shape;382;p26"/>
          <p:cNvPicPr preferRelativeResize="0"/>
          <p:nvPr/>
        </p:nvPicPr>
        <p:blipFill>
          <a:blip r:embed="rId13">
            <a:alphaModFix/>
          </a:blip>
          <a:stretch>
            <a:fillRect/>
          </a:stretch>
        </p:blipFill>
        <p:spPr>
          <a:xfrm>
            <a:off x="3423450" y="3780209"/>
            <a:ext cx="644675" cy="429616"/>
          </a:xfrm>
          <a:prstGeom prst="rect">
            <a:avLst/>
          </a:prstGeom>
          <a:noFill/>
          <a:ln>
            <a:noFill/>
          </a:ln>
        </p:spPr>
      </p:pic>
      <p:pic>
        <p:nvPicPr>
          <p:cNvPr id="383" name="Google Shape;383;p26"/>
          <p:cNvPicPr preferRelativeResize="0"/>
          <p:nvPr/>
        </p:nvPicPr>
        <p:blipFill>
          <a:blip r:embed="rId14">
            <a:alphaModFix/>
          </a:blip>
          <a:stretch>
            <a:fillRect/>
          </a:stretch>
        </p:blipFill>
        <p:spPr>
          <a:xfrm>
            <a:off x="4841575" y="3277299"/>
            <a:ext cx="644677" cy="483578"/>
          </a:xfrm>
          <a:prstGeom prst="rect">
            <a:avLst/>
          </a:prstGeom>
          <a:noFill/>
          <a:ln>
            <a:noFill/>
          </a:ln>
        </p:spPr>
      </p:pic>
      <p:pic>
        <p:nvPicPr>
          <p:cNvPr id="384" name="Google Shape;384;p26"/>
          <p:cNvPicPr preferRelativeResize="0"/>
          <p:nvPr/>
        </p:nvPicPr>
        <p:blipFill>
          <a:blip r:embed="rId15">
            <a:alphaModFix/>
          </a:blip>
          <a:stretch>
            <a:fillRect/>
          </a:stretch>
        </p:blipFill>
        <p:spPr>
          <a:xfrm>
            <a:off x="4469747" y="2747526"/>
            <a:ext cx="1085676" cy="571461"/>
          </a:xfrm>
          <a:prstGeom prst="rect">
            <a:avLst/>
          </a:prstGeom>
          <a:noFill/>
          <a:ln>
            <a:noFill/>
          </a:ln>
        </p:spPr>
      </p:pic>
      <p:sp>
        <p:nvSpPr>
          <p:cNvPr id="385" name="Google Shape;385;p26">
            <a:hlinkClick/>
          </p:cNvPr>
          <p:cNvSpPr txBox="1"/>
          <p:nvPr/>
        </p:nvSpPr>
        <p:spPr>
          <a:xfrm>
            <a:off x="1908973" y="2150250"/>
            <a:ext cx="759900" cy="421500"/>
          </a:xfrm>
          <a:prstGeom prst="rect">
            <a:avLst/>
          </a:prstGeom>
          <a:solidFill>
            <a:srgbClr val="FFFFFF"/>
          </a:solid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t>HOME:</a:t>
            </a:r>
            <a:endParaRPr b="1"/>
          </a:p>
        </p:txBody>
      </p:sp>
      <p:sp>
        <p:nvSpPr>
          <p:cNvPr id="386" name="Google Shape;386;p26">
            <a:hlinkClick r:id="rId16"/>
          </p:cNvPr>
          <p:cNvSpPr txBox="1"/>
          <p:nvPr/>
        </p:nvSpPr>
        <p:spPr>
          <a:xfrm>
            <a:off x="6034361" y="4412225"/>
            <a:ext cx="1085700" cy="421500"/>
          </a:xfrm>
          <a:prstGeom prst="rect">
            <a:avLst/>
          </a:prstGeom>
          <a:solidFill>
            <a:srgbClr val="CFE2F3"/>
          </a:solidFill>
          <a:ln cap="flat" cmpd="sng" w="76200">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600">
                <a:latin typeface="Impact"/>
                <a:ea typeface="Impact"/>
                <a:cs typeface="Impact"/>
                <a:sym typeface="Impact"/>
              </a:rPr>
              <a:t>STANDARD</a:t>
            </a:r>
            <a:endParaRPr sz="1600">
              <a:latin typeface="Impact"/>
              <a:ea typeface="Impact"/>
              <a:cs typeface="Impact"/>
              <a:sym typeface="Impact"/>
            </a:endParaRPr>
          </a:p>
        </p:txBody>
      </p:sp>
      <p:sp>
        <p:nvSpPr>
          <p:cNvPr id="387" name="Google Shape;387;p26">
            <a:hlinkClick action="ppaction://hlinkshowjump?jump=lastslide"/>
          </p:cNvPr>
          <p:cNvSpPr txBox="1"/>
          <p:nvPr/>
        </p:nvSpPr>
        <p:spPr>
          <a:xfrm>
            <a:off x="7278850" y="4412225"/>
            <a:ext cx="1753200" cy="421500"/>
          </a:xfrm>
          <a:prstGeom prst="rect">
            <a:avLst/>
          </a:prstGeom>
          <a:solidFill>
            <a:srgbClr val="0000FF"/>
          </a:solidFill>
          <a:ln cap="flat" cmpd="sng" w="38100">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rgbClr val="FFFFFF"/>
                </a:solidFill>
                <a:latin typeface="Impact"/>
                <a:ea typeface="Impact"/>
                <a:cs typeface="Impact"/>
                <a:sym typeface="Impact"/>
              </a:rPr>
              <a:t>S</a:t>
            </a:r>
            <a:r>
              <a:rPr lang="en" sz="1500">
                <a:solidFill>
                  <a:srgbClr val="FFFFFF"/>
                </a:solidFill>
                <a:latin typeface="Impact"/>
                <a:ea typeface="Impact"/>
                <a:cs typeface="Impact"/>
                <a:sym typeface="Impact"/>
              </a:rPr>
              <a:t>upport Our Schoo</a:t>
            </a:r>
            <a:r>
              <a:rPr lang="en" sz="1700">
                <a:solidFill>
                  <a:srgbClr val="FFFFFF"/>
                </a:solidFill>
                <a:latin typeface="Impact"/>
                <a:ea typeface="Impact"/>
                <a:cs typeface="Impact"/>
                <a:sym typeface="Impact"/>
              </a:rPr>
              <a:t>l</a:t>
            </a:r>
            <a:endParaRPr sz="1700">
              <a:solidFill>
                <a:srgbClr val="FFFFFF"/>
              </a:solidFill>
              <a:latin typeface="Impact"/>
              <a:ea typeface="Impact"/>
              <a:cs typeface="Impact"/>
              <a:sym typeface="Impact"/>
            </a:endParaRPr>
          </a:p>
        </p:txBody>
      </p:sp>
      <p:pic>
        <p:nvPicPr>
          <p:cNvPr descr="Henry Stephens is a pint-size weatherman for an Augusta, Georgia, television station. He started his career at the age of six!" id="388" name="Google Shape;388;p26" title="Youngest Weatherman Ever?">
            <a:hlinkClick r:id="rId17"/>
          </p:cNvPr>
          <p:cNvPicPr preferRelativeResize="0"/>
          <p:nvPr/>
        </p:nvPicPr>
        <p:blipFill>
          <a:blip r:embed="rId18">
            <a:alphaModFix/>
          </a:blip>
          <a:stretch>
            <a:fillRect/>
          </a:stretch>
        </p:blipFill>
        <p:spPr>
          <a:xfrm>
            <a:off x="5642100" y="2747525"/>
            <a:ext cx="1388825" cy="1168025"/>
          </a:xfrm>
          <a:prstGeom prst="rect">
            <a:avLst/>
          </a:prstGeom>
          <a:noFill/>
          <a:ln>
            <a:noFill/>
          </a:ln>
        </p:spPr>
      </p:pic>
      <p:pic>
        <p:nvPicPr>
          <p:cNvPr id="389" name="Google Shape;389;p26"/>
          <p:cNvPicPr preferRelativeResize="0"/>
          <p:nvPr/>
        </p:nvPicPr>
        <p:blipFill rotWithShape="1">
          <a:blip r:embed="rId19">
            <a:alphaModFix/>
          </a:blip>
          <a:srcRect b="0" l="13509" r="13900" t="0"/>
          <a:stretch/>
        </p:blipFill>
        <p:spPr>
          <a:xfrm>
            <a:off x="7355250" y="105550"/>
            <a:ext cx="1841075" cy="2145300"/>
          </a:xfrm>
          <a:prstGeom prst="rect">
            <a:avLst/>
          </a:prstGeom>
          <a:noFill/>
          <a:ln>
            <a:noFill/>
          </a:ln>
        </p:spPr>
      </p:pic>
      <p:pic>
        <p:nvPicPr>
          <p:cNvPr id="390" name="Google Shape;390;p26"/>
          <p:cNvPicPr preferRelativeResize="0"/>
          <p:nvPr/>
        </p:nvPicPr>
        <p:blipFill>
          <a:blip r:embed="rId20">
            <a:alphaModFix/>
          </a:blip>
          <a:stretch>
            <a:fillRect/>
          </a:stretch>
        </p:blipFill>
        <p:spPr>
          <a:xfrm>
            <a:off x="7030932" y="2123025"/>
            <a:ext cx="854683" cy="571475"/>
          </a:xfrm>
          <a:prstGeom prst="rect">
            <a:avLst/>
          </a:prstGeom>
          <a:noFill/>
          <a:ln>
            <a:noFill/>
          </a:ln>
          <a:effectLst>
            <a:outerShdw blurRad="57150" rotWithShape="0" algn="bl" dir="5400000" dist="19050">
              <a:srgbClr val="000000">
                <a:alpha val="50000"/>
              </a:srgbClr>
            </a:outerShdw>
          </a:effectLst>
        </p:spPr>
      </p:pic>
      <p:pic>
        <p:nvPicPr>
          <p:cNvPr id="391" name="Google Shape;391;p26">
            <a:hlinkClick r:id="rId21"/>
          </p:cNvPr>
          <p:cNvPicPr preferRelativeResize="0"/>
          <p:nvPr/>
        </p:nvPicPr>
        <p:blipFill>
          <a:blip r:embed="rId22">
            <a:alphaModFix/>
          </a:blip>
          <a:stretch>
            <a:fillRect/>
          </a:stretch>
        </p:blipFill>
        <p:spPr>
          <a:xfrm>
            <a:off x="8045975" y="2375988"/>
            <a:ext cx="985875" cy="985875"/>
          </a:xfrm>
          <a:prstGeom prst="rect">
            <a:avLst/>
          </a:prstGeom>
          <a:noFill/>
          <a:ln cap="flat" cmpd="sng" w="38100">
            <a:solidFill>
              <a:srgbClr val="FFFF00"/>
            </a:solidFill>
            <a:prstDash val="solid"/>
            <a:round/>
            <a:headEnd len="sm" w="sm" type="none"/>
            <a:tailEnd len="sm" w="sm" type="none"/>
          </a:ln>
        </p:spPr>
      </p:pic>
      <p:pic>
        <p:nvPicPr>
          <p:cNvPr id="392" name="Google Shape;392;p26"/>
          <p:cNvPicPr preferRelativeResize="0"/>
          <p:nvPr/>
        </p:nvPicPr>
        <p:blipFill>
          <a:blip r:embed="rId23">
            <a:alphaModFix/>
          </a:blip>
          <a:stretch>
            <a:fillRect/>
          </a:stretch>
        </p:blipFill>
        <p:spPr>
          <a:xfrm>
            <a:off x="6268400" y="162675"/>
            <a:ext cx="1320900" cy="739700"/>
          </a:xfrm>
          <a:prstGeom prst="rect">
            <a:avLst/>
          </a:prstGeom>
          <a:noFill/>
          <a:ln>
            <a:noFill/>
          </a:ln>
        </p:spPr>
      </p:pic>
      <p:sp>
        <p:nvSpPr>
          <p:cNvPr id="393" name="Google Shape;393;p26">
            <a:hlinkClick r:id="rId24"/>
          </p:cNvPr>
          <p:cNvSpPr txBox="1"/>
          <p:nvPr/>
        </p:nvSpPr>
        <p:spPr>
          <a:xfrm>
            <a:off x="5097000" y="219475"/>
            <a:ext cx="1106400" cy="626100"/>
          </a:xfrm>
          <a:prstGeom prst="rect">
            <a:avLst/>
          </a:prstGeom>
          <a:noFill/>
          <a:ln cap="flat" cmpd="sng" w="9525">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100">
                <a:latin typeface="Impact"/>
                <a:ea typeface="Impact"/>
                <a:cs typeface="Impact"/>
                <a:sym typeface="Impact"/>
              </a:rPr>
              <a:t>Meet the </a:t>
            </a:r>
            <a:endParaRPr sz="1100">
              <a:latin typeface="Impact"/>
              <a:ea typeface="Impact"/>
              <a:cs typeface="Impact"/>
              <a:sym typeface="Impact"/>
            </a:endParaRPr>
          </a:p>
          <a:p>
            <a:pPr indent="0" lvl="0" marL="0" rtl="0" algn="ctr">
              <a:spcBef>
                <a:spcPts val="0"/>
              </a:spcBef>
              <a:spcAft>
                <a:spcPts val="0"/>
              </a:spcAft>
              <a:buNone/>
            </a:pPr>
            <a:r>
              <a:rPr lang="en" sz="1100">
                <a:latin typeface="Impact"/>
                <a:ea typeface="Impact"/>
                <a:cs typeface="Impact"/>
                <a:sym typeface="Impact"/>
              </a:rPr>
              <a:t>first black</a:t>
            </a:r>
            <a:endParaRPr sz="1100">
              <a:latin typeface="Impact"/>
              <a:ea typeface="Impact"/>
              <a:cs typeface="Impact"/>
              <a:sym typeface="Impact"/>
            </a:endParaRPr>
          </a:p>
          <a:p>
            <a:pPr indent="0" lvl="0" marL="0" rtl="0" algn="ctr">
              <a:spcBef>
                <a:spcPts val="0"/>
              </a:spcBef>
              <a:spcAft>
                <a:spcPts val="0"/>
              </a:spcAft>
              <a:buNone/>
            </a:pPr>
            <a:r>
              <a:rPr lang="en" sz="1100">
                <a:latin typeface="Impact"/>
                <a:ea typeface="Impact"/>
                <a:cs typeface="Impact"/>
                <a:sym typeface="Impact"/>
              </a:rPr>
              <a:t>meteorologist</a:t>
            </a:r>
            <a:endParaRPr>
              <a:latin typeface="Impact"/>
              <a:ea typeface="Impact"/>
              <a:cs typeface="Impact"/>
              <a:sym typeface="Impact"/>
            </a:endParaRPr>
          </a:p>
        </p:txBody>
      </p:sp>
      <p:sp>
        <p:nvSpPr>
          <p:cNvPr id="394" name="Google Shape;394;p26"/>
          <p:cNvSpPr txBox="1"/>
          <p:nvPr/>
        </p:nvSpPr>
        <p:spPr>
          <a:xfrm>
            <a:off x="5971775" y="162675"/>
            <a:ext cx="1320900" cy="285000"/>
          </a:xfrm>
          <a:prstGeom prst="rect">
            <a:avLst/>
          </a:prstGeom>
          <a:solidFill>
            <a:srgbClr val="FFFFFF"/>
          </a:solidFill>
          <a:ln cap="flat" cmpd="sng" w="9525">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Impact"/>
                <a:ea typeface="Impact"/>
                <a:cs typeface="Impact"/>
                <a:sym typeface="Impact"/>
              </a:rPr>
              <a:t>Tushegee Airman</a:t>
            </a:r>
            <a:endParaRPr sz="1000">
              <a:latin typeface="Impact"/>
              <a:ea typeface="Impact"/>
              <a:cs typeface="Impact"/>
              <a:sym typeface="Impact"/>
            </a:endParaRPr>
          </a:p>
        </p:txBody>
      </p:sp>
      <p:pic>
        <p:nvPicPr>
          <p:cNvPr descr="Ever wonder what it's like to be a meteorologist who studies the weather every day?  Summer Winters did so she studied hard to make her dream come true. Meet Summer and hear her story with a special reading by NBC10 First Alert Weather meteorologist Brittney Shipp. Brittney wrote the book, &quot;The Meteorologist in Me&quot; and is reading the story to you for Weather Education Week.&#10;&#10;Subscribe to the Phillies YouTube page: http://on.nbc10.com/CXN7uEP&#10;&#10;_____ &#10; &#10;SUBSCRIBE TO NBC10:  &#10;VISIT the NBC10 channel for the latest news and exclusive reports: http://on.nbc10.com/jhXM8hP &#10; &#10;FOLLOW NBC10 PHILADELPHIA &#10;Instagram: http://on.nbc10.com/ZvgGgo2 &#10;Facebook: http://on.nbc10.com/gkeMKi3 &#10;Twitter: http://on.nbc10.com/pYka4fl  &#10; &#10;VISIT OUR SITE: https://www.nbc10.com/ &#10;DOWNLOAD OUR FREE APPS: http://on.nbc10.com/sEMWgkx &#10; &#10;ABOUT NBC10 PHILADELPHIA &#10;NBC10 is the Philadelphia region's most trusted source for breaking news, exclusive local stories, in-depth investigations and most accurate weather." id="395" name="Google Shape;395;p26" title="Reading &quot;The Meteorologist in Me&quot; With Brittney Shipp | NBC10 Philadelphia">
            <a:hlinkClick r:id="rId25"/>
          </p:cNvPr>
          <p:cNvPicPr preferRelativeResize="0"/>
          <p:nvPr/>
        </p:nvPicPr>
        <p:blipFill>
          <a:blip r:embed="rId26">
            <a:alphaModFix/>
          </a:blip>
          <a:stretch>
            <a:fillRect/>
          </a:stretch>
        </p:blipFill>
        <p:spPr>
          <a:xfrm>
            <a:off x="4122387" y="1457600"/>
            <a:ext cx="1388825" cy="1041613"/>
          </a:xfrm>
          <a:prstGeom prst="rect">
            <a:avLst/>
          </a:prstGeom>
          <a:noFill/>
          <a:ln>
            <a:noFill/>
          </a:ln>
        </p:spPr>
      </p:pic>
      <p:pic>
        <p:nvPicPr>
          <p:cNvPr descr="Watch in HD!!&#10;(Use headphones for surround sound)&#10;BGMM Media team:&#10;Damien Cash (Coordinator), Jasmine Kerr, Fisher Reaves, Ryan Murray, Lena Williams, Jarvis Hough, Jarrell Harris, Jacques Rogers, Jamar Plunkett, Dr. Lamon Lawhorn (Director)&#10;&#10;If you’d like to be placed in the recruitment database and receive more info about the Blue and Gold Marching Machine, text BGMMINFO to 41411 and fill out the requested information." id="396" name="Google Shape;396;p26" title="NCAT - Veterans Day Parade | Wilmington, NC 2019">
            <a:hlinkClick r:id="rId27"/>
          </p:cNvPr>
          <p:cNvPicPr preferRelativeResize="0"/>
          <p:nvPr/>
        </p:nvPicPr>
        <p:blipFill>
          <a:blip r:embed="rId28">
            <a:alphaModFix/>
          </a:blip>
          <a:stretch>
            <a:fillRect/>
          </a:stretch>
        </p:blipFill>
        <p:spPr>
          <a:xfrm>
            <a:off x="8045976" y="3487001"/>
            <a:ext cx="950800" cy="713100"/>
          </a:xfrm>
          <a:prstGeom prst="rect">
            <a:avLst/>
          </a:prstGeom>
          <a:noFill/>
          <a:ln>
            <a:noFill/>
          </a:ln>
        </p:spPr>
      </p:pic>
      <p:pic>
        <p:nvPicPr>
          <p:cNvPr descr="I Can See Clearly Now&quot; is a Billboard Hot 100 Chart #1 hit song, written and recorded by Johnny Nash. It was a single from the album of the same name and achieved success in the United States and the United Kingdom when it was released in 1972. It was covered by many artists throughout the years, including a 1993 hit version by Jimmy Cliff, who re-recorded it for the motion picture soundtrack of Cool Runnings, where it reached the top 20 at #18 on the Billboard Hot 100.&#10;&#10;I can see clearly now, the rain is gone,&#10;I can see all obstacles in my way&#10;Gone are the dark clouds that had me blind&#10;It's gonna be a bright (bright), bright (bright)&#10;Sun-Shiny day.&#10;&#10;I think I can make it now, the pain is gone&#10;All of the bad feelings have disappeared&#10;Here is the rainbow I've been prayin for&#10;It's gonna be a bright (bright), bright (bright)&#10;Sun-Shiny day.&#10;&#10;Look all around, there's nothin but blue skies&#10;Look straight ahead, nothin but blue skies&#10;&#10;I can see clearly now, the rain is gone,&#10;I can see all obstacles in my way&#10;Gone are the dark clouds that had me blind&#10;It's gonna be a bright (bright), bright (bright)&#10;Sun-Shiny day.&#10;&#10;------&#10;&#10;Johnny Nash, born August 19, 1940, in Houston, Texas.  Wikipedia:  http://en.wikipedia.org/wiki/Johnny_Nash&#10;&#10;Song Facts:  http://www.songfacts.com/detail.php?id=2108&#10;&#10;The musical partnership between Johnny Nash and Bob Marley is one of the more fascinating and overlooked in the history of reggae music. &#10;&#10;&quot;Johnny Nash &amp; Bob Marley Play A One Time Acoustic Gig In London In 1972.&quot;  http://marcoonthebass.blogspot.com/2011/03/johnny-nash-bob-marley-play-one-time.html&#10;&#10;&#10;Tags: Johnny Nash.  I Can See Clearly Now. High Definition. Classic Oldie But Goodie ツ&#10;&#10;COPYRIGHT: This video blocked in Germany by SME.  My condolences to the Germans. Wixen Music Publishing, Inc., California, United States&#10;&#10;Much Love - AquarielCharm (Ambriel)&#10;http://www.youtube.com/user/aquarielcharm" id="397" name="Google Shape;397;p26" title="Johnny Nash - I Can See Clearly Now">
            <a:hlinkClick r:id="rId29"/>
          </p:cNvPr>
          <p:cNvPicPr preferRelativeResize="0"/>
          <p:nvPr/>
        </p:nvPicPr>
        <p:blipFill>
          <a:blip r:embed="rId30">
            <a:alphaModFix/>
          </a:blip>
          <a:stretch>
            <a:fillRect/>
          </a:stretch>
        </p:blipFill>
        <p:spPr>
          <a:xfrm>
            <a:off x="231025" y="1596100"/>
            <a:ext cx="1677950" cy="947600"/>
          </a:xfrm>
          <a:prstGeom prst="rect">
            <a:avLst/>
          </a:prstGeom>
          <a:noFill/>
          <a:ln>
            <a:noFill/>
          </a:ln>
        </p:spPr>
      </p:pic>
      <p:pic>
        <p:nvPicPr>
          <p:cNvPr id="398" name="Google Shape;398;p26"/>
          <p:cNvPicPr preferRelativeResize="0"/>
          <p:nvPr/>
        </p:nvPicPr>
        <p:blipFill>
          <a:blip r:embed="rId31">
            <a:alphaModFix/>
          </a:blip>
          <a:stretch>
            <a:fillRect/>
          </a:stretch>
        </p:blipFill>
        <p:spPr>
          <a:xfrm>
            <a:off x="4291939" y="3905402"/>
            <a:ext cx="1263488" cy="81969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376"/>
                                        </p:tgtEl>
                                        <p:attrNameLst>
                                          <p:attrName>style.visibility</p:attrName>
                                        </p:attrNameLst>
                                      </p:cBhvr>
                                      <p:to>
                                        <p:strVal val="visible"/>
                                      </p:to>
                                    </p:set>
                                    <p:anim calcmode="lin" valueType="num">
                                      <p:cBhvr additive="base">
                                        <p:cTn dur="1000"/>
                                        <p:tgtEl>
                                          <p:spTgt spid="376"/>
                                        </p:tgtEl>
                                        <p:attrNameLst>
                                          <p:attrName>ppt_w</p:attrName>
                                        </p:attrNameLst>
                                      </p:cBhvr>
                                      <p:tavLst>
                                        <p:tav fmla="" tm="0">
                                          <p:val>
                                            <p:strVal val="0"/>
                                          </p:val>
                                        </p:tav>
                                        <p:tav fmla="" tm="100000">
                                          <p:val>
                                            <p:strVal val="#ppt_w"/>
                                          </p:val>
                                        </p:tav>
                                      </p:tavLst>
                                    </p:anim>
                                    <p:anim calcmode="lin" valueType="num">
                                      <p:cBhvr additive="base">
                                        <p:cTn dur="1000"/>
                                        <p:tgtEl>
                                          <p:spTgt spid="376"/>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51C75"/>
        </a:solidFill>
      </p:bgPr>
    </p:bg>
    <p:spTree>
      <p:nvGrpSpPr>
        <p:cNvPr id="402" name="Shape 402"/>
        <p:cNvGrpSpPr/>
        <p:nvPr/>
      </p:nvGrpSpPr>
      <p:grpSpPr>
        <a:xfrm>
          <a:off x="0" y="0"/>
          <a:ext cx="0" cy="0"/>
          <a:chOff x="0" y="0"/>
          <a:chExt cx="0" cy="0"/>
        </a:xfrm>
      </p:grpSpPr>
      <p:pic>
        <p:nvPicPr>
          <p:cNvPr id="403" name="Google Shape;403;p27"/>
          <p:cNvPicPr preferRelativeResize="0"/>
          <p:nvPr/>
        </p:nvPicPr>
        <p:blipFill>
          <a:blip r:embed="rId3">
            <a:alphaModFix/>
          </a:blip>
          <a:stretch>
            <a:fillRect/>
          </a:stretch>
        </p:blipFill>
        <p:spPr>
          <a:xfrm>
            <a:off x="168525" y="165600"/>
            <a:ext cx="8813450" cy="4495776"/>
          </a:xfrm>
          <a:prstGeom prst="rect">
            <a:avLst/>
          </a:prstGeom>
          <a:noFill/>
          <a:ln>
            <a:noFill/>
          </a:ln>
        </p:spPr>
      </p:pic>
      <p:sp>
        <p:nvSpPr>
          <p:cNvPr id="404" name="Google Shape;404;p27"/>
          <p:cNvSpPr txBox="1"/>
          <p:nvPr>
            <p:ph type="ctrTitle"/>
          </p:nvPr>
        </p:nvSpPr>
        <p:spPr>
          <a:xfrm>
            <a:off x="4114800" y="165600"/>
            <a:ext cx="4795200" cy="1177500"/>
          </a:xfrm>
          <a:prstGeom prst="rect">
            <a:avLst/>
          </a:prstGeom>
          <a:solidFill>
            <a:srgbClr val="351C75"/>
          </a:solidFill>
          <a:ln cap="flat" cmpd="sng" w="114300">
            <a:solidFill>
              <a:srgbClr val="674EA7"/>
            </a:solidFill>
            <a:prstDash val="solid"/>
            <a:round/>
            <a:headEnd len="sm" w="sm" type="none"/>
            <a:tailEnd len="sm" w="sm" type="none"/>
          </a:ln>
        </p:spPr>
        <p:txBody>
          <a:bodyPr anchorCtr="0" anchor="b" bIns="91425" lIns="91425" spcFirstLastPara="1" rIns="91425" wrap="square" tIns="91425">
            <a:noAutofit/>
          </a:bodyPr>
          <a:lstStyle/>
          <a:p>
            <a:pPr indent="0" lvl="0" marL="0" rtl="0" algn="ctr">
              <a:spcBef>
                <a:spcPts val="0"/>
              </a:spcBef>
              <a:spcAft>
                <a:spcPts val="0"/>
              </a:spcAft>
              <a:buNone/>
            </a:pPr>
            <a:r>
              <a:rPr lang="en" sz="4000">
                <a:solidFill>
                  <a:srgbClr val="FFFFFF"/>
                </a:solidFill>
              </a:rPr>
              <a:t>IT</a:t>
            </a:r>
            <a:endParaRPr sz="4000">
              <a:solidFill>
                <a:srgbClr val="FFFFFF"/>
              </a:solidFill>
            </a:endParaRPr>
          </a:p>
          <a:p>
            <a:pPr indent="0" lvl="0" marL="0" rtl="0" algn="ctr">
              <a:spcBef>
                <a:spcPts val="0"/>
              </a:spcBef>
              <a:spcAft>
                <a:spcPts val="0"/>
              </a:spcAft>
              <a:buNone/>
            </a:pPr>
            <a:r>
              <a:rPr b="1" lang="en" sz="1700">
                <a:solidFill>
                  <a:srgbClr val="FFFFFF"/>
                </a:solidFill>
              </a:rPr>
              <a:t>Mr. Scotts Geologist - Mechanical Engineers </a:t>
            </a:r>
            <a:endParaRPr b="1" sz="1700">
              <a:solidFill>
                <a:srgbClr val="FFFFFF"/>
              </a:solidFill>
            </a:endParaRPr>
          </a:p>
          <a:p>
            <a:pPr indent="0" lvl="0" marL="0" rtl="0" algn="ctr">
              <a:spcBef>
                <a:spcPts val="0"/>
              </a:spcBef>
              <a:spcAft>
                <a:spcPts val="0"/>
              </a:spcAft>
              <a:buNone/>
            </a:pPr>
            <a:r>
              <a:rPr lang="en" sz="1100" u="sng">
                <a:solidFill>
                  <a:schemeClr val="hlink"/>
                </a:solidFill>
                <a:hlinkClick r:id="rId4"/>
              </a:rPr>
              <a:t>https://www.youtube.com/watch?v=D9I35Rqo04E</a:t>
            </a:r>
            <a:endParaRPr sz="1600"/>
          </a:p>
        </p:txBody>
      </p:sp>
      <p:sp>
        <p:nvSpPr>
          <p:cNvPr id="405" name="Google Shape;405;p27"/>
          <p:cNvSpPr txBox="1"/>
          <p:nvPr>
            <p:ph idx="1" type="subTitle"/>
          </p:nvPr>
        </p:nvSpPr>
        <p:spPr>
          <a:xfrm>
            <a:off x="3230125" y="2656900"/>
            <a:ext cx="5438400" cy="2187600"/>
          </a:xfrm>
          <a:prstGeom prst="rect">
            <a:avLst/>
          </a:prstGeom>
          <a:solidFill>
            <a:srgbClr val="D9D9D9"/>
          </a:solidFill>
        </p:spPr>
        <p:txBody>
          <a:bodyPr anchorCtr="0" anchor="t" bIns="91425" lIns="91425" spcFirstLastPara="1" rIns="91425" wrap="square" tIns="91425">
            <a:noAutofit/>
          </a:bodyPr>
          <a:lstStyle/>
          <a:p>
            <a:pPr indent="0" lvl="0" marL="0" rtl="0" algn="l">
              <a:spcBef>
                <a:spcPts val="0"/>
              </a:spcBef>
              <a:spcAft>
                <a:spcPts val="0"/>
              </a:spcAft>
              <a:buNone/>
            </a:pPr>
            <a:r>
              <a:rPr b="1" lang="en" sz="2100">
                <a:solidFill>
                  <a:srgbClr val="741B47"/>
                </a:solidFill>
                <a:latin typeface="Verdana"/>
                <a:ea typeface="Verdana"/>
                <a:cs typeface="Verdana"/>
                <a:sym typeface="Verdana"/>
              </a:rPr>
              <a:t>Unit 1</a:t>
            </a:r>
            <a:r>
              <a:rPr b="1" lang="en" sz="2700">
                <a:solidFill>
                  <a:srgbClr val="741B47"/>
                </a:solidFill>
                <a:latin typeface="Verdana"/>
                <a:ea typeface="Verdana"/>
                <a:cs typeface="Verdana"/>
                <a:sym typeface="Verdana"/>
              </a:rPr>
              <a:t>:</a:t>
            </a:r>
            <a:r>
              <a:rPr b="1" lang="en" sz="2600">
                <a:solidFill>
                  <a:srgbClr val="741B47"/>
                </a:solidFill>
                <a:latin typeface="Verdana"/>
                <a:ea typeface="Verdana"/>
                <a:cs typeface="Verdana"/>
                <a:sym typeface="Verdana"/>
              </a:rPr>
              <a:t> </a:t>
            </a:r>
            <a:r>
              <a:rPr b="1" lang="en" sz="2300">
                <a:solidFill>
                  <a:srgbClr val="741B47"/>
                </a:solidFill>
                <a:latin typeface="Verdana"/>
                <a:ea typeface="Verdana"/>
                <a:cs typeface="Verdana"/>
                <a:sym typeface="Verdana"/>
              </a:rPr>
              <a:t>Computer Programming</a:t>
            </a:r>
            <a:endParaRPr b="1" sz="2100">
              <a:solidFill>
                <a:srgbClr val="741B47"/>
              </a:solidFill>
              <a:latin typeface="Verdana"/>
              <a:ea typeface="Verdana"/>
              <a:cs typeface="Verdana"/>
              <a:sym typeface="Verdana"/>
            </a:endParaRPr>
          </a:p>
          <a:p>
            <a:pPr indent="0" lvl="0" marL="0" rtl="0" algn="l">
              <a:spcBef>
                <a:spcPts val="0"/>
              </a:spcBef>
              <a:spcAft>
                <a:spcPts val="0"/>
              </a:spcAft>
              <a:buNone/>
            </a:pPr>
            <a:r>
              <a:rPr b="1" lang="en" sz="2100">
                <a:solidFill>
                  <a:srgbClr val="741B47"/>
                </a:solidFill>
                <a:latin typeface="Verdana"/>
                <a:ea typeface="Verdana"/>
                <a:cs typeface="Verdana"/>
                <a:sym typeface="Verdana"/>
              </a:rPr>
              <a:t>Unit 2</a:t>
            </a:r>
            <a:r>
              <a:rPr b="1" lang="en" sz="3000">
                <a:solidFill>
                  <a:srgbClr val="741B47"/>
                </a:solidFill>
                <a:latin typeface="Verdana"/>
                <a:ea typeface="Verdana"/>
                <a:cs typeface="Verdana"/>
                <a:sym typeface="Verdana"/>
              </a:rPr>
              <a:t>:</a:t>
            </a:r>
            <a:r>
              <a:rPr b="1" lang="en">
                <a:solidFill>
                  <a:srgbClr val="741B47"/>
                </a:solidFill>
                <a:latin typeface="Verdana"/>
                <a:ea typeface="Verdana"/>
                <a:cs typeface="Verdana"/>
                <a:sym typeface="Verdana"/>
              </a:rPr>
              <a:t> </a:t>
            </a:r>
            <a:r>
              <a:rPr b="1" lang="en" sz="2100">
                <a:solidFill>
                  <a:srgbClr val="741B47"/>
                </a:solidFill>
                <a:latin typeface="Verdana"/>
                <a:ea typeface="Verdana"/>
                <a:cs typeface="Verdana"/>
                <a:sym typeface="Verdana"/>
              </a:rPr>
              <a:t>Design &amp; Media Production</a:t>
            </a:r>
            <a:endParaRPr b="1" sz="2100">
              <a:solidFill>
                <a:srgbClr val="741B47"/>
              </a:solidFill>
              <a:latin typeface="Verdana"/>
              <a:ea typeface="Verdana"/>
              <a:cs typeface="Verdana"/>
              <a:sym typeface="Verdana"/>
            </a:endParaRPr>
          </a:p>
          <a:p>
            <a:pPr indent="0" lvl="0" marL="0" rtl="0" algn="l">
              <a:spcBef>
                <a:spcPts val="0"/>
              </a:spcBef>
              <a:spcAft>
                <a:spcPts val="0"/>
              </a:spcAft>
              <a:buNone/>
            </a:pPr>
            <a:r>
              <a:rPr b="1" lang="en" sz="2100">
                <a:solidFill>
                  <a:srgbClr val="741B47"/>
                </a:solidFill>
                <a:latin typeface="Verdana"/>
                <a:ea typeface="Verdana"/>
                <a:cs typeface="Verdana"/>
                <a:sym typeface="Verdana"/>
              </a:rPr>
              <a:t>Unit 3</a:t>
            </a:r>
            <a:r>
              <a:rPr b="1" lang="en" sz="2900">
                <a:solidFill>
                  <a:srgbClr val="741B47"/>
                </a:solidFill>
                <a:latin typeface="Verdana"/>
                <a:ea typeface="Verdana"/>
                <a:cs typeface="Verdana"/>
                <a:sym typeface="Verdana"/>
              </a:rPr>
              <a:t>:</a:t>
            </a:r>
            <a:r>
              <a:rPr b="1" lang="en" sz="3000">
                <a:solidFill>
                  <a:srgbClr val="741B47"/>
                </a:solidFill>
                <a:latin typeface="Verdana"/>
                <a:ea typeface="Verdana"/>
                <a:cs typeface="Verdana"/>
                <a:sym typeface="Verdana"/>
              </a:rPr>
              <a:t> </a:t>
            </a:r>
            <a:r>
              <a:rPr b="1" lang="en" sz="2600">
                <a:solidFill>
                  <a:srgbClr val="741B47"/>
                </a:solidFill>
                <a:latin typeface="Verdana"/>
                <a:ea typeface="Verdana"/>
                <a:cs typeface="Verdana"/>
                <a:sym typeface="Verdana"/>
              </a:rPr>
              <a:t>Coding</a:t>
            </a:r>
            <a:endParaRPr b="1" sz="1400">
              <a:solidFill>
                <a:srgbClr val="741B47"/>
              </a:solidFill>
              <a:latin typeface="Verdana"/>
              <a:ea typeface="Verdana"/>
              <a:cs typeface="Verdana"/>
              <a:sym typeface="Verdana"/>
            </a:endParaRPr>
          </a:p>
          <a:p>
            <a:pPr indent="0" lvl="0" marL="0" rtl="0" algn="l">
              <a:spcBef>
                <a:spcPts val="0"/>
              </a:spcBef>
              <a:spcAft>
                <a:spcPts val="0"/>
              </a:spcAft>
              <a:buNone/>
            </a:pPr>
            <a:r>
              <a:rPr b="1" lang="en" sz="2200">
                <a:solidFill>
                  <a:srgbClr val="741B47"/>
                </a:solidFill>
                <a:latin typeface="Verdana"/>
                <a:ea typeface="Verdana"/>
                <a:cs typeface="Verdana"/>
                <a:sym typeface="Verdana"/>
              </a:rPr>
              <a:t>Unit 4</a:t>
            </a:r>
            <a:r>
              <a:rPr b="1" lang="en" sz="3000">
                <a:solidFill>
                  <a:srgbClr val="741B47"/>
                </a:solidFill>
                <a:latin typeface="Verdana"/>
                <a:ea typeface="Verdana"/>
                <a:cs typeface="Verdana"/>
                <a:sym typeface="Verdana"/>
              </a:rPr>
              <a:t>: </a:t>
            </a:r>
            <a:r>
              <a:rPr b="1" lang="en" sz="2100">
                <a:solidFill>
                  <a:srgbClr val="741B47"/>
                </a:solidFill>
                <a:latin typeface="Verdana"/>
                <a:ea typeface="Verdana"/>
                <a:cs typeface="Verdana"/>
                <a:sym typeface="Verdana"/>
              </a:rPr>
              <a:t>System </a:t>
            </a:r>
            <a:r>
              <a:rPr b="1" lang="en" sz="2000">
                <a:solidFill>
                  <a:srgbClr val="741B47"/>
                </a:solidFill>
                <a:latin typeface="Verdana"/>
                <a:ea typeface="Verdana"/>
                <a:cs typeface="Verdana"/>
                <a:sym typeface="Verdana"/>
              </a:rPr>
              <a:t>Analyzing</a:t>
            </a:r>
            <a:endParaRPr b="1" sz="2000">
              <a:solidFill>
                <a:srgbClr val="741B47"/>
              </a:solidFill>
              <a:latin typeface="Verdana"/>
              <a:ea typeface="Verdana"/>
              <a:cs typeface="Verdana"/>
              <a:sym typeface="Verdana"/>
            </a:endParaRPr>
          </a:p>
        </p:txBody>
      </p:sp>
      <p:pic>
        <p:nvPicPr>
          <p:cNvPr id="406" name="Google Shape;406;p27"/>
          <p:cNvPicPr preferRelativeResize="0"/>
          <p:nvPr/>
        </p:nvPicPr>
        <p:blipFill>
          <a:blip r:embed="rId5">
            <a:alphaModFix/>
          </a:blip>
          <a:stretch>
            <a:fillRect/>
          </a:stretch>
        </p:blipFill>
        <p:spPr>
          <a:xfrm>
            <a:off x="2342925" y="165602"/>
            <a:ext cx="1297910" cy="864725"/>
          </a:xfrm>
          <a:prstGeom prst="rect">
            <a:avLst/>
          </a:prstGeom>
          <a:noFill/>
          <a:ln cap="flat" cmpd="sng" w="114300">
            <a:solidFill>
              <a:srgbClr val="9900FF"/>
            </a:solidFill>
            <a:prstDash val="solid"/>
            <a:round/>
            <a:headEnd len="sm" w="sm" type="none"/>
            <a:tailEnd len="sm" w="sm" type="none"/>
          </a:ln>
        </p:spPr>
      </p:pic>
      <p:pic>
        <p:nvPicPr>
          <p:cNvPr id="407" name="Google Shape;407;p27"/>
          <p:cNvPicPr preferRelativeResize="0"/>
          <p:nvPr/>
        </p:nvPicPr>
        <p:blipFill>
          <a:blip r:embed="rId6">
            <a:alphaModFix/>
          </a:blip>
          <a:stretch>
            <a:fillRect/>
          </a:stretch>
        </p:blipFill>
        <p:spPr>
          <a:xfrm>
            <a:off x="7" y="165600"/>
            <a:ext cx="2093325" cy="1177503"/>
          </a:xfrm>
          <a:prstGeom prst="rect">
            <a:avLst/>
          </a:prstGeom>
          <a:noFill/>
          <a:ln>
            <a:noFill/>
          </a:ln>
        </p:spPr>
      </p:pic>
      <p:pic>
        <p:nvPicPr>
          <p:cNvPr id="408" name="Google Shape;408;p27"/>
          <p:cNvPicPr preferRelativeResize="0"/>
          <p:nvPr/>
        </p:nvPicPr>
        <p:blipFill>
          <a:blip r:embed="rId7">
            <a:alphaModFix/>
          </a:blip>
          <a:stretch>
            <a:fillRect/>
          </a:stretch>
        </p:blipFill>
        <p:spPr>
          <a:xfrm>
            <a:off x="3012875" y="73573"/>
            <a:ext cx="1771875" cy="1642577"/>
          </a:xfrm>
          <a:prstGeom prst="rect">
            <a:avLst/>
          </a:prstGeom>
          <a:noFill/>
          <a:ln>
            <a:noFill/>
          </a:ln>
        </p:spPr>
      </p:pic>
      <p:sp>
        <p:nvSpPr>
          <p:cNvPr id="409" name="Google Shape;409;p27">
            <a:hlinkClick/>
          </p:cNvPr>
          <p:cNvSpPr txBox="1"/>
          <p:nvPr/>
        </p:nvSpPr>
        <p:spPr>
          <a:xfrm>
            <a:off x="1734350" y="165600"/>
            <a:ext cx="770700" cy="753600"/>
          </a:xfrm>
          <a:prstGeom prst="rect">
            <a:avLst/>
          </a:prstGeom>
          <a:solidFill>
            <a:srgbClr val="FFFFFF"/>
          </a:solid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t>HOME: MAIN </a:t>
            </a:r>
            <a:endParaRPr b="1" sz="1200"/>
          </a:p>
          <a:p>
            <a:pPr indent="0" lvl="0" marL="0" rtl="0" algn="l">
              <a:spcBef>
                <a:spcPts val="0"/>
              </a:spcBef>
              <a:spcAft>
                <a:spcPts val="0"/>
              </a:spcAft>
              <a:buNone/>
            </a:pPr>
            <a:r>
              <a:rPr b="1" lang="en" sz="1200"/>
              <a:t>PAGE</a:t>
            </a:r>
            <a:endParaRPr b="1" sz="1200"/>
          </a:p>
        </p:txBody>
      </p:sp>
      <p:sp>
        <p:nvSpPr>
          <p:cNvPr id="410" name="Google Shape;410;p27">
            <a:hlinkClick action="ppaction://hlinkshowjump?jump=lastslide"/>
          </p:cNvPr>
          <p:cNvSpPr txBox="1"/>
          <p:nvPr/>
        </p:nvSpPr>
        <p:spPr>
          <a:xfrm>
            <a:off x="104213" y="1248425"/>
            <a:ext cx="1884900" cy="421500"/>
          </a:xfrm>
          <a:prstGeom prst="rect">
            <a:avLst/>
          </a:prstGeom>
          <a:solidFill>
            <a:srgbClr val="351C75"/>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rgbClr val="FFFFFF"/>
                </a:solidFill>
                <a:latin typeface="Impact"/>
                <a:ea typeface="Impact"/>
                <a:cs typeface="Impact"/>
                <a:sym typeface="Impact"/>
              </a:rPr>
              <a:t>Support Our School</a:t>
            </a:r>
            <a:endParaRPr sz="1700">
              <a:solidFill>
                <a:srgbClr val="FFFFFF"/>
              </a:solidFill>
              <a:latin typeface="Impact"/>
              <a:ea typeface="Impact"/>
              <a:cs typeface="Impact"/>
              <a:sym typeface="Impact"/>
            </a:endParaRPr>
          </a:p>
        </p:txBody>
      </p:sp>
      <p:pic>
        <p:nvPicPr>
          <p:cNvPr id="411" name="Google Shape;411;p27">
            <a:hlinkClick action="ppaction://hlinkshowjump?jump=nextslide"/>
          </p:cNvPr>
          <p:cNvPicPr preferRelativeResize="0"/>
          <p:nvPr/>
        </p:nvPicPr>
        <p:blipFill>
          <a:blip r:embed="rId8">
            <a:alphaModFix/>
          </a:blip>
          <a:stretch>
            <a:fillRect/>
          </a:stretch>
        </p:blipFill>
        <p:spPr>
          <a:xfrm>
            <a:off x="8048526" y="277875"/>
            <a:ext cx="620009" cy="597825"/>
          </a:xfrm>
          <a:prstGeom prst="rect">
            <a:avLst/>
          </a:prstGeom>
          <a:noFill/>
          <a:ln>
            <a:noFill/>
          </a:ln>
          <a:effectLst>
            <a:outerShdw blurRad="57150" rotWithShape="0" algn="bl" dir="5400000" dist="19050">
              <a:srgbClr val="FFFFFF">
                <a:alpha val="50000"/>
              </a:srgbClr>
            </a:outerShdw>
          </a:effectLst>
        </p:spPr>
      </p:pic>
      <p:pic>
        <p:nvPicPr>
          <p:cNvPr descr=" " id="412" name="Google Shape;412;p27" title="Drumline - Last Battle.avi">
            <a:hlinkClick r:id="rId9"/>
          </p:cNvPr>
          <p:cNvPicPr preferRelativeResize="0"/>
          <p:nvPr/>
        </p:nvPicPr>
        <p:blipFill>
          <a:blip r:embed="rId10">
            <a:alphaModFix/>
          </a:blip>
          <a:stretch>
            <a:fillRect/>
          </a:stretch>
        </p:blipFill>
        <p:spPr>
          <a:xfrm>
            <a:off x="7484175" y="3842050"/>
            <a:ext cx="1570000" cy="1177500"/>
          </a:xfrm>
          <a:prstGeom prst="rect">
            <a:avLst/>
          </a:prstGeom>
          <a:noFill/>
          <a:ln cap="flat" cmpd="sng" w="28575">
            <a:solidFill>
              <a:srgbClr val="FFFFFF"/>
            </a:solidFill>
            <a:prstDash val="solid"/>
            <a:round/>
            <a:headEnd len="sm" w="sm" type="none"/>
            <a:tailEnd len="sm" w="sm" type="none"/>
          </a:ln>
        </p:spPr>
      </p:pic>
      <p:pic>
        <p:nvPicPr>
          <p:cNvPr descr="This video teaches Kindergarten students how to use their five senses to make observations about the objects in their environment. For more free educational resources, https://www.lincolnlearningsolutions.org/Resources." id="413" name="Google Shape;413;p27" title="Observing in Science">
            <a:hlinkClick r:id="rId11"/>
          </p:cNvPr>
          <p:cNvPicPr preferRelativeResize="0"/>
          <p:nvPr/>
        </p:nvPicPr>
        <p:blipFill>
          <a:blip r:embed="rId12">
            <a:alphaModFix/>
          </a:blip>
          <a:stretch>
            <a:fillRect/>
          </a:stretch>
        </p:blipFill>
        <p:spPr>
          <a:xfrm>
            <a:off x="2838275" y="1202194"/>
            <a:ext cx="685274" cy="513956"/>
          </a:xfrm>
          <a:prstGeom prst="rect">
            <a:avLst/>
          </a:prstGeom>
          <a:noFill/>
          <a:ln>
            <a:noFill/>
          </a:ln>
        </p:spPr>
      </p:pic>
      <p:pic>
        <p:nvPicPr>
          <p:cNvPr descr="This states of matter song identifies the three states of matter as solid, liquid or gas.  Jack Hartmann sings about real life examples of each state of matter and students are asked to move like each object and then identify which state of matter it belongs to.  Music and movement to build brain and body connections.  &#10;&#10;&#10;Lyrics&#10;Stand up, get ready to move&#10;Move like a state of matter&#10;Right to the grove&#10;Then stop and say &#10;What state of matter it is&#10;Solid, liquid, gas&#10;&#10;Move your arms and hands like a waterfall&#10;A waterfall is a --------- liquid&#10;&#10;Stand up straight like a flagpole&#10;A flagpole is a------------solid&#10;&#10;Wiggle your fingers up like water vapor&#10;Water vapor is a --------- gas&#10;&#10;Roll your arms around like a wheel&#10;A wheel is a ------------ solid&#10;&#10;Let's have more fun and move&#10;&#10;Breath in deep and blow out air&#10;Air is a ---------------- gas&#10;&#10;Push piles of dirt like a bulldozer&#10;A bulldozer is a -----------------  solid&#10;&#10;Surf and ride the waves in the ocean&#10;The ocean is a ---------------- liquid&#10;&#10;Chug- chug choo-choo like a train&#10;A train is a ----------------  solid&#10;&#10;Look all around everyday&#10;Observe and think&#10;Is it a solid, a liquid or a gas?&#10;Is it a solid, a liquid or a gas?&#10;Is it a solid, a liquid or a gas?&#10;&#10;Jack Hartmann's website: www.jackhartmann.com&#10;&#10;Remember to connect with Jack Hartmann on his Social Networks:&#10;&#10;Facebook: facebook.com/hop2itmusic&#10;Pinterest: pinterest.com/jackhartmann&#10;YouTube: youtube.com/user/JackHartmann&#10;Twitter: twitter.com/Jack_Hartmann&#10;Google+: goo.gl/GW7SPs&#10;&#10;You can find Jack Hartmann's Music on:&#10;&#10;Jack Hartmann Website: jackhartmann.com&#10;iTunes: goo.gl/GeDJeJ&#10;Amazon: goo.gl/Ei8C6B&#10;Google Play: goo.gl/doZpfS&#10;CD Baby: cdbaby.com/Artist/JackHartmann" id="414" name="Google Shape;414;p27" title="Move Like a State of Matter | Science Song for Kids | Solid, Liquid, Gas | Jack Hartmann">
            <a:hlinkClick r:id="rId13"/>
          </p:cNvPr>
          <p:cNvPicPr preferRelativeResize="0"/>
          <p:nvPr/>
        </p:nvPicPr>
        <p:blipFill>
          <a:blip r:embed="rId14">
            <a:alphaModFix/>
          </a:blip>
          <a:stretch>
            <a:fillRect/>
          </a:stretch>
        </p:blipFill>
        <p:spPr>
          <a:xfrm>
            <a:off x="2071065" y="1202188"/>
            <a:ext cx="685272" cy="513950"/>
          </a:xfrm>
          <a:prstGeom prst="rect">
            <a:avLst/>
          </a:prstGeom>
          <a:noFill/>
          <a:ln>
            <a:noFill/>
          </a:ln>
        </p:spPr>
      </p:pic>
      <p:pic>
        <p:nvPicPr>
          <p:cNvPr id="415" name="Google Shape;415;p27"/>
          <p:cNvPicPr preferRelativeResize="0"/>
          <p:nvPr/>
        </p:nvPicPr>
        <p:blipFill>
          <a:blip r:embed="rId15">
            <a:alphaModFix/>
          </a:blip>
          <a:stretch>
            <a:fillRect/>
          </a:stretch>
        </p:blipFill>
        <p:spPr>
          <a:xfrm>
            <a:off x="104225" y="1669925"/>
            <a:ext cx="2652100" cy="2991450"/>
          </a:xfrm>
          <a:prstGeom prst="rect">
            <a:avLst/>
          </a:prstGeom>
          <a:noFill/>
          <a:ln>
            <a:noFill/>
          </a:ln>
        </p:spPr>
      </p:pic>
      <p:pic>
        <p:nvPicPr>
          <p:cNvPr id="416" name="Google Shape;416;p27"/>
          <p:cNvPicPr preferRelativeResize="0"/>
          <p:nvPr/>
        </p:nvPicPr>
        <p:blipFill>
          <a:blip r:embed="rId16">
            <a:alphaModFix/>
          </a:blip>
          <a:stretch>
            <a:fillRect/>
          </a:stretch>
        </p:blipFill>
        <p:spPr>
          <a:xfrm>
            <a:off x="1905625" y="3717900"/>
            <a:ext cx="727975" cy="727975"/>
          </a:xfrm>
          <a:prstGeom prst="rect">
            <a:avLst/>
          </a:prstGeom>
          <a:noFill/>
          <a:ln cap="flat" cmpd="sng" w="28575">
            <a:solidFill>
              <a:srgbClr val="351C75"/>
            </a:solidFill>
            <a:prstDash val="solid"/>
            <a:round/>
            <a:headEnd len="sm" w="sm" type="none"/>
            <a:tailEnd len="sm" w="sm" type="none"/>
          </a:ln>
        </p:spPr>
      </p:pic>
      <p:pic>
        <p:nvPicPr>
          <p:cNvPr id="417" name="Google Shape;417;p27"/>
          <p:cNvPicPr preferRelativeResize="0"/>
          <p:nvPr/>
        </p:nvPicPr>
        <p:blipFill>
          <a:blip r:embed="rId17">
            <a:alphaModFix/>
          </a:blip>
          <a:stretch>
            <a:fillRect/>
          </a:stretch>
        </p:blipFill>
        <p:spPr>
          <a:xfrm>
            <a:off x="1819725" y="1866003"/>
            <a:ext cx="685250" cy="685272"/>
          </a:xfrm>
          <a:prstGeom prst="rect">
            <a:avLst/>
          </a:prstGeom>
          <a:noFill/>
          <a:ln cap="flat" cmpd="sng" w="28575">
            <a:solidFill>
              <a:srgbClr val="351C75"/>
            </a:solidFill>
            <a:prstDash val="solid"/>
            <a:round/>
            <a:headEnd len="sm" w="sm" type="none"/>
            <a:tailEnd len="sm" w="sm" type="none"/>
          </a:ln>
        </p:spPr>
      </p:pic>
      <p:pic>
        <p:nvPicPr>
          <p:cNvPr id="418" name="Google Shape;418;p27"/>
          <p:cNvPicPr preferRelativeResize="0"/>
          <p:nvPr/>
        </p:nvPicPr>
        <p:blipFill>
          <a:blip r:embed="rId18">
            <a:alphaModFix/>
          </a:blip>
          <a:stretch>
            <a:fillRect/>
          </a:stretch>
        </p:blipFill>
        <p:spPr>
          <a:xfrm>
            <a:off x="8168575" y="1557112"/>
            <a:ext cx="685250" cy="649799"/>
          </a:xfrm>
          <a:prstGeom prst="rect">
            <a:avLst/>
          </a:prstGeom>
          <a:noFill/>
          <a:ln cap="flat" cmpd="sng" w="114300">
            <a:solidFill>
              <a:srgbClr val="FFFFFF"/>
            </a:solidFill>
            <a:prstDash val="solid"/>
            <a:round/>
            <a:headEnd len="sm" w="sm" type="none"/>
            <a:tailEnd len="sm" w="sm" type="none"/>
          </a:ln>
        </p:spPr>
      </p:pic>
      <p:pic>
        <p:nvPicPr>
          <p:cNvPr descr="Drake Laugh Now Cry Later Instrumental Produced by Cardo &amp; G. Ry&#10;&#10;🔥 Subscribe Here : http://bit.ly/ZkqgzWE&#10;&#10;Drake Laugh Now Cry Later Official Instrumental ft. Lil Durk&#10;&#10;Laugh Now Cry Later Instrumental Lil Durk Drake" id="419" name="Google Shape;419;p27" title="Drake - Laugh Now Cry Later (Instrumental) ft. Lil Durk">
            <a:hlinkClick r:id="rId19"/>
          </p:cNvPr>
          <p:cNvPicPr preferRelativeResize="0"/>
          <p:nvPr/>
        </p:nvPicPr>
        <p:blipFill>
          <a:blip r:embed="rId20">
            <a:alphaModFix/>
          </a:blip>
          <a:stretch>
            <a:fillRect/>
          </a:stretch>
        </p:blipFill>
        <p:spPr>
          <a:xfrm>
            <a:off x="255225" y="4551825"/>
            <a:ext cx="685274" cy="513957"/>
          </a:xfrm>
          <a:prstGeom prst="rect">
            <a:avLst/>
          </a:prstGeom>
          <a:noFill/>
          <a:ln>
            <a:noFill/>
          </a:ln>
        </p:spPr>
      </p:pic>
      <p:sp>
        <p:nvSpPr>
          <p:cNvPr id="420" name="Google Shape;420;p27">
            <a:hlinkClick r:id="rId21"/>
          </p:cNvPr>
          <p:cNvSpPr txBox="1"/>
          <p:nvPr/>
        </p:nvSpPr>
        <p:spPr>
          <a:xfrm>
            <a:off x="1734350" y="4598050"/>
            <a:ext cx="1110300" cy="421500"/>
          </a:xfrm>
          <a:prstGeom prst="rect">
            <a:avLst/>
          </a:prstGeom>
          <a:solidFill>
            <a:srgbClr val="9900FF"/>
          </a:solid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t>Standards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405"/>
                                        </p:tgtEl>
                                        <p:attrNameLst>
                                          <p:attrName>style.visibility</p:attrName>
                                        </p:attrNameLst>
                                      </p:cBhvr>
                                      <p:to>
                                        <p:strVal val="visible"/>
                                      </p:to>
                                    </p:set>
                                    <p:anim calcmode="lin" valueType="num">
                                      <p:cBhvr additive="base">
                                        <p:cTn dur="1000"/>
                                        <p:tgtEl>
                                          <p:spTgt spid="405"/>
                                        </p:tgtEl>
                                        <p:attrNameLst>
                                          <p:attrName>ppt_w</p:attrName>
                                        </p:attrNameLst>
                                      </p:cBhvr>
                                      <p:tavLst>
                                        <p:tav fmla="" tm="0">
                                          <p:val>
                                            <p:strVal val="0"/>
                                          </p:val>
                                        </p:tav>
                                        <p:tav fmla="" tm="100000">
                                          <p:val>
                                            <p:strVal val="#ppt_w"/>
                                          </p:val>
                                        </p:tav>
                                      </p:tavLst>
                                    </p:anim>
                                    <p:anim calcmode="lin" valueType="num">
                                      <p:cBhvr additive="base">
                                        <p:cTn dur="1000"/>
                                        <p:tgtEl>
                                          <p:spTgt spid="405"/>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28"/>
          <p:cNvSpPr txBox="1"/>
          <p:nvPr>
            <p:ph type="ctrTitle"/>
          </p:nvPr>
        </p:nvSpPr>
        <p:spPr>
          <a:xfrm>
            <a:off x="276325" y="935600"/>
            <a:ext cx="8520600" cy="2418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Employability Skills</a:t>
            </a:r>
            <a:endParaRPr/>
          </a:p>
          <a:p>
            <a:pPr indent="0" lvl="0" marL="0" rtl="0" algn="ctr">
              <a:spcBef>
                <a:spcPts val="0"/>
              </a:spcBef>
              <a:spcAft>
                <a:spcPts val="0"/>
              </a:spcAft>
              <a:buNone/>
            </a:pPr>
            <a:r>
              <a:rPr lang="en"/>
              <a:t>TOOLKIT</a:t>
            </a:r>
            <a:endParaRPr/>
          </a:p>
        </p:txBody>
      </p:sp>
      <p:sp>
        <p:nvSpPr>
          <p:cNvPr id="426" name="Google Shape;426;p28"/>
          <p:cNvSpPr txBox="1"/>
          <p:nvPr>
            <p:ph idx="1" type="subTitle"/>
          </p:nvPr>
        </p:nvSpPr>
        <p:spPr>
          <a:xfrm>
            <a:off x="276325" y="3353600"/>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Employability</a:t>
            </a:r>
            <a:endParaRPr/>
          </a:p>
        </p:txBody>
      </p:sp>
      <p:pic>
        <p:nvPicPr>
          <p:cNvPr id="427" name="Google Shape;427;p28"/>
          <p:cNvPicPr preferRelativeResize="0"/>
          <p:nvPr/>
        </p:nvPicPr>
        <p:blipFill>
          <a:blip r:embed="rId3">
            <a:alphaModFix/>
          </a:blip>
          <a:stretch>
            <a:fillRect/>
          </a:stretch>
        </p:blipFill>
        <p:spPr>
          <a:xfrm>
            <a:off x="2877300" y="213350"/>
            <a:ext cx="3709700" cy="1123825"/>
          </a:xfrm>
          <a:prstGeom prst="rect">
            <a:avLst/>
          </a:prstGeom>
          <a:noFill/>
          <a:ln>
            <a:noFill/>
          </a:ln>
        </p:spPr>
      </p:pic>
      <p:sp>
        <p:nvSpPr>
          <p:cNvPr id="428" name="Google Shape;428;p28"/>
          <p:cNvSpPr txBox="1"/>
          <p:nvPr/>
        </p:nvSpPr>
        <p:spPr>
          <a:xfrm>
            <a:off x="2914900" y="1054175"/>
            <a:ext cx="3530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Impact"/>
                <a:ea typeface="Impact"/>
                <a:cs typeface="Impact"/>
                <a:sym typeface="Impact"/>
              </a:rPr>
              <a:t>Career </a:t>
            </a:r>
            <a:r>
              <a:rPr lang="en">
                <a:latin typeface="Impact"/>
                <a:ea typeface="Impact"/>
                <a:cs typeface="Impact"/>
                <a:sym typeface="Impact"/>
              </a:rPr>
              <a:t>Technical and Agricultural Education</a:t>
            </a:r>
            <a:endParaRPr>
              <a:latin typeface="Impact"/>
              <a:ea typeface="Impact"/>
              <a:cs typeface="Impact"/>
              <a:sym typeface="Impac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29"/>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1100">
                <a:solidFill>
                  <a:srgbClr val="000000"/>
                </a:solidFill>
                <a:highlight>
                  <a:srgbClr val="FFFFFF"/>
                </a:highlight>
              </a:rPr>
              <a:t> </a:t>
            </a:r>
            <a:endParaRPr sz="1100">
              <a:solidFill>
                <a:srgbClr val="000000"/>
              </a:solidFill>
              <a:highlight>
                <a:srgbClr val="FFFFFF"/>
              </a:highlight>
            </a:endParaRPr>
          </a:p>
          <a:p>
            <a:pPr indent="0" lvl="0" marL="0" rtl="0" algn="l">
              <a:spcBef>
                <a:spcPts val="0"/>
              </a:spcBef>
              <a:spcAft>
                <a:spcPts val="0"/>
              </a:spcAft>
              <a:buNone/>
            </a:pPr>
            <a:r>
              <a:rPr lang="en" sz="1100">
                <a:solidFill>
                  <a:srgbClr val="000000"/>
                </a:solidFill>
                <a:highlight>
                  <a:srgbClr val="FFFFFF"/>
                </a:highlight>
              </a:rPr>
              <a:t> </a:t>
            </a:r>
            <a:endParaRPr sz="1100">
              <a:solidFill>
                <a:srgbClr val="000000"/>
              </a:solidFill>
              <a:highlight>
                <a:srgbClr val="FFFFFF"/>
              </a:highlight>
            </a:endParaRPr>
          </a:p>
          <a:p>
            <a:pPr indent="0" lvl="0" marL="0" rtl="0" algn="l">
              <a:spcBef>
                <a:spcPts val="0"/>
              </a:spcBef>
              <a:spcAft>
                <a:spcPts val="0"/>
              </a:spcAft>
              <a:buNone/>
            </a:pPr>
            <a:r>
              <a:rPr lang="en" sz="1100">
                <a:solidFill>
                  <a:srgbClr val="000000"/>
                </a:solidFill>
                <a:highlight>
                  <a:srgbClr val="FFFFFF"/>
                </a:highlight>
              </a:rPr>
              <a:t> </a:t>
            </a:r>
            <a:endParaRPr sz="1100">
              <a:solidFill>
                <a:srgbClr val="000000"/>
              </a:solidFill>
              <a:highlight>
                <a:srgbClr val="FFFFFF"/>
              </a:highlight>
            </a:endParaRPr>
          </a:p>
          <a:p>
            <a:pPr indent="0" lvl="0" marL="0" rtl="0" algn="l">
              <a:spcBef>
                <a:spcPts val="0"/>
              </a:spcBef>
              <a:spcAft>
                <a:spcPts val="0"/>
              </a:spcAft>
              <a:buNone/>
            </a:pPr>
            <a:r>
              <a:rPr lang="en" sz="1100">
                <a:solidFill>
                  <a:srgbClr val="000000"/>
                </a:solidFill>
                <a:highlight>
                  <a:srgbClr val="FFFFFF"/>
                </a:highlight>
              </a:rPr>
              <a:t> </a:t>
            </a:r>
            <a:endParaRPr sz="1100">
              <a:solidFill>
                <a:srgbClr val="000000"/>
              </a:solidFill>
              <a:highlight>
                <a:srgbClr val="FFFFFF"/>
              </a:highlight>
            </a:endParaRPr>
          </a:p>
          <a:p>
            <a:pPr indent="0" lvl="0" marL="0" rtl="0" algn="ctr">
              <a:spcBef>
                <a:spcPts val="0"/>
              </a:spcBef>
              <a:spcAft>
                <a:spcPts val="0"/>
              </a:spcAft>
              <a:buNone/>
            </a:pPr>
            <a:r>
              <a:t/>
            </a:r>
            <a:endParaRPr sz="1700"/>
          </a:p>
        </p:txBody>
      </p:sp>
      <p:sp>
        <p:nvSpPr>
          <p:cNvPr id="434" name="Google Shape;434;p29"/>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graphicFrame>
        <p:nvGraphicFramePr>
          <p:cNvPr id="435" name="Google Shape;435;p29"/>
          <p:cNvGraphicFramePr/>
          <p:nvPr/>
        </p:nvGraphicFramePr>
        <p:xfrm>
          <a:off x="152400" y="152400"/>
          <a:ext cx="3000000" cy="3000000"/>
        </p:xfrm>
        <a:graphic>
          <a:graphicData uri="http://schemas.openxmlformats.org/drawingml/2006/table">
            <a:tbl>
              <a:tblPr>
                <a:solidFill>
                  <a:srgbClr val="FFFFFF"/>
                </a:solidFill>
                <a:tableStyleId>{BBEE3BC6-9D28-4DDF-8871-3E1009673653}</a:tableStyleId>
              </a:tblPr>
              <a:tblGrid>
                <a:gridCol w="4562475"/>
                <a:gridCol w="4562475"/>
                <a:gridCol w="19050"/>
              </a:tblGrid>
              <a:tr h="238125">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rPr lang="en" sz="1100">
                          <a:highlight>
                            <a:srgbClr val="FFFFFF"/>
                          </a:highlight>
                        </a:rPr>
                        <a:t> </a:t>
                      </a:r>
                      <a:endParaRPr sz="1100">
                        <a:highlight>
                          <a:srgbClr val="FFFFFF"/>
                        </a:highlight>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171450">
                <a:tc>
                  <a:txBody>
                    <a:bodyPr/>
                    <a:lstStyle/>
                    <a:p>
                      <a:pPr indent="0" lvl="0" marL="0" rtl="0" algn="l">
                        <a:spcBef>
                          <a:spcPts val="0"/>
                        </a:spcBef>
                        <a:spcAft>
                          <a:spcPts val="0"/>
                        </a:spcAft>
                        <a:buNone/>
                      </a:pPr>
                      <a:r>
                        <a:rPr lang="en" sz="1100">
                          <a:highlight>
                            <a:srgbClr val="FFFFFF"/>
                          </a:highlight>
                        </a:rPr>
                        <a:t> </a:t>
                      </a:r>
                      <a:endParaRPr sz="1100">
                        <a:highlight>
                          <a:srgbClr val="FFFFFF"/>
                        </a:highlight>
                      </a:endParaRPr>
                    </a:p>
                  </a:txBody>
                  <a:tcPr marT="91425" marB="91425" marR="91425" marL="91425"/>
                </a:tc>
                <a:tc>
                  <a:txBody>
                    <a:bodyPr/>
                    <a:lstStyle/>
                    <a:p>
                      <a:pPr indent="0" lvl="0" marL="0" rtl="0" algn="l">
                        <a:spcBef>
                          <a:spcPts val="0"/>
                        </a:spcBef>
                        <a:spcAft>
                          <a:spcPts val="0"/>
                        </a:spcAft>
                        <a:buNone/>
                      </a:pPr>
                      <a:r>
                        <a:rPr lang="en" sz="1100">
                          <a:highlight>
                            <a:srgbClr val="FFFFFF"/>
                          </a:highlight>
                        </a:rPr>
                        <a:t> </a:t>
                      </a:r>
                      <a:endParaRPr sz="1100">
                        <a:highlight>
                          <a:srgbClr val="FFFFFF"/>
                        </a:highlight>
                      </a:endParaRPr>
                    </a:p>
                  </a:txBody>
                  <a:tcPr marT="91425" marB="91425" marR="91425" marL="91425"/>
                </a:tc>
                <a:tc>
                  <a:txBody>
                    <a:bodyPr/>
                    <a:lstStyle/>
                    <a:p>
                      <a:pPr indent="0" lvl="0" marL="0" rtl="0" algn="l">
                        <a:spcBef>
                          <a:spcPts val="0"/>
                        </a:spcBef>
                        <a:spcAft>
                          <a:spcPts val="0"/>
                        </a:spcAft>
                        <a:buNone/>
                      </a:pPr>
                      <a:r>
                        <a:rPr lang="en" sz="1100">
                          <a:highlight>
                            <a:srgbClr val="FFFFFF"/>
                          </a:highlight>
                        </a:rPr>
                        <a:t> </a:t>
                      </a:r>
                      <a:endParaRPr sz="1100">
                        <a:highlight>
                          <a:srgbClr val="FFFFFF"/>
                        </a:highlight>
                      </a:endParaRPr>
                    </a:p>
                  </a:txBody>
                  <a:tcPr marT="91425" marB="91425" marR="91425" marL="91425"/>
                </a:tc>
              </a:tr>
              <a:tr h="523875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30"/>
          <p:cNvSpPr txBox="1"/>
          <p:nvPr>
            <p:ph type="ctrTitle"/>
          </p:nvPr>
        </p:nvSpPr>
        <p:spPr>
          <a:xfrm>
            <a:off x="311700" y="744575"/>
            <a:ext cx="8520600" cy="769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Employability</a:t>
            </a:r>
            <a:endParaRPr/>
          </a:p>
        </p:txBody>
      </p:sp>
      <p:sp>
        <p:nvSpPr>
          <p:cNvPr id="441" name="Google Shape;441;p30"/>
          <p:cNvSpPr txBox="1"/>
          <p:nvPr>
            <p:ph idx="1" type="subTitle"/>
          </p:nvPr>
        </p:nvSpPr>
        <p:spPr>
          <a:xfrm>
            <a:off x="537725" y="1627250"/>
            <a:ext cx="8520600" cy="3021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CHARACTER</a:t>
            </a:r>
            <a:endParaRPr/>
          </a:p>
          <a:p>
            <a:pPr indent="0" lvl="0" marL="0" rtl="0" algn="ctr">
              <a:spcBef>
                <a:spcPts val="0"/>
              </a:spcBef>
              <a:spcAft>
                <a:spcPts val="0"/>
              </a:spcAft>
              <a:buNone/>
            </a:pPr>
            <a:r>
              <a:rPr lang="en"/>
              <a:t>COMMUNICATION</a:t>
            </a:r>
            <a:endParaRPr/>
          </a:p>
          <a:p>
            <a:pPr indent="0" lvl="0" marL="0" rtl="0" algn="ctr">
              <a:spcBef>
                <a:spcPts val="0"/>
              </a:spcBef>
              <a:spcAft>
                <a:spcPts val="0"/>
              </a:spcAft>
              <a:buNone/>
            </a:pPr>
            <a:r>
              <a:rPr lang="en"/>
              <a:t>CRITICAL THINKING</a:t>
            </a:r>
            <a:endParaRPr/>
          </a:p>
          <a:p>
            <a:pPr indent="0" lvl="0" marL="0" rtl="0" algn="ctr">
              <a:spcBef>
                <a:spcPts val="0"/>
              </a:spcBef>
              <a:spcAft>
                <a:spcPts val="0"/>
              </a:spcAft>
              <a:buNone/>
            </a:pPr>
            <a:r>
              <a:rPr lang="en"/>
              <a:t>INITIATIVE &amp; INTERPRISPRISE</a:t>
            </a:r>
            <a:endParaRPr/>
          </a:p>
          <a:p>
            <a:pPr indent="0" lvl="0" marL="0" rtl="0" algn="ctr">
              <a:spcBef>
                <a:spcPts val="0"/>
              </a:spcBef>
              <a:spcAft>
                <a:spcPts val="0"/>
              </a:spcAft>
              <a:buNone/>
            </a:pPr>
            <a:r>
              <a:rPr lang="en"/>
              <a:t>PROFESSIONALISM</a:t>
            </a:r>
            <a:endParaRPr/>
          </a:p>
          <a:p>
            <a:pPr indent="0" lvl="0" marL="0" rtl="0" algn="ctr">
              <a:spcBef>
                <a:spcPts val="0"/>
              </a:spcBef>
              <a:spcAft>
                <a:spcPts val="0"/>
              </a:spcAft>
              <a:buNone/>
            </a:pPr>
            <a:r>
              <a:rPr lang="en"/>
              <a:t>TEAMWORK</a:t>
            </a:r>
            <a:endParaRPr/>
          </a:p>
        </p:txBody>
      </p:sp>
      <p:pic>
        <p:nvPicPr>
          <p:cNvPr descr="While the world of work is changing fast our attitudes about employability are lagging behind. Philippa urges us to think differently about employability and outlines a framework for driving employAgility as a way to thrive and make the most of our increasingly longer lives. Philippa Dengler was born in England and moved to Zürich in 2000 where she lives today with her husband and two daughters. For the first 20 years of her career, she worked in change management roles for international companies. She has always been passionate about giving her best and enabling others to do the same. Since completing her MSc in Business and Economic Psychology she owns a boutique consultancy and works with companies to create an inclusive workplace culture in which men and women of all ages can contribute their natural best to their company’s success while proactively managing their personal growth and employability. This talk was given at a TEDx event using the TED conference format but independently organized by a local community. Learn more at https://www.ted.com/tedx" id="442" name="Google Shape;442;p30" title="Lifelong Employability | Philippa Dengler | TEDxZurich">
            <a:hlinkClick r:id="rId3"/>
          </p:cNvPr>
          <p:cNvPicPr preferRelativeResize="0"/>
          <p:nvPr/>
        </p:nvPicPr>
        <p:blipFill>
          <a:blip r:embed="rId4">
            <a:alphaModFix/>
          </a:blip>
          <a:stretch>
            <a:fillRect/>
          </a:stretch>
        </p:blipFill>
        <p:spPr>
          <a:xfrm>
            <a:off x="7549000" y="3918375"/>
            <a:ext cx="1509325" cy="1131975"/>
          </a:xfrm>
          <a:prstGeom prst="rect">
            <a:avLst/>
          </a:prstGeom>
          <a:noFill/>
          <a:ln>
            <a:noFill/>
          </a:ln>
        </p:spPr>
      </p:pic>
      <p:pic>
        <p:nvPicPr>
          <p:cNvPr descr="Young people benefit from having opportunities to learn about working, to develop the skills they need to succeed in employment and build self-efficacy and self-belief. Where this is done well there are benefits for the individual in increasing their employability, for employers in helping them recruit staff who have the skills that they need and for communities in reducing unemployment and supporting young people to make good choices about training and employment." id="443" name="Google Shape;443;p30" title="Employability Skills- All Eight Skills">
            <a:hlinkClick r:id="rId5"/>
          </p:cNvPr>
          <p:cNvPicPr preferRelativeResize="0"/>
          <p:nvPr/>
        </p:nvPicPr>
        <p:blipFill>
          <a:blip r:embed="rId6">
            <a:alphaModFix/>
          </a:blip>
          <a:stretch>
            <a:fillRect/>
          </a:stretch>
        </p:blipFill>
        <p:spPr>
          <a:xfrm>
            <a:off x="7139025" y="244125"/>
            <a:ext cx="1693276" cy="1269950"/>
          </a:xfrm>
          <a:prstGeom prst="rect">
            <a:avLst/>
          </a:prstGeom>
          <a:noFill/>
          <a:ln>
            <a:noFill/>
          </a:ln>
        </p:spPr>
      </p:pic>
      <p:pic>
        <p:nvPicPr>
          <p:cNvPr descr="THE Student has launched a brand new bite size online learning course with Common Purpose. &#10;&#10;Future career success requires more than a degree or qualification. This online course will introduce you to the 5 critical skills employers are looking for as they search for the very best graduates to take on as well as provide future world of work insights from senior leaders across the world. It will help you consider how to adopt the best possible mind set for your personal development throughout your time at university and how to make a real impression in the first weeks and months of your new graduate role. Skills Now: Maximise your employability - https://www.timeshighereducation.com/student/certifications/skills-now-maximise-your-employability" id="444" name="Google Shape;444;p30" title="Online Employability Course for Students - Skills Now">
            <a:hlinkClick r:id="rId7"/>
          </p:cNvPr>
          <p:cNvPicPr preferRelativeResize="0"/>
          <p:nvPr/>
        </p:nvPicPr>
        <p:blipFill>
          <a:blip r:embed="rId8">
            <a:alphaModFix/>
          </a:blip>
          <a:stretch>
            <a:fillRect/>
          </a:stretch>
        </p:blipFill>
        <p:spPr>
          <a:xfrm>
            <a:off x="226800" y="244125"/>
            <a:ext cx="1509307" cy="11319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2"/>
                                        </p:tgtEl>
                                        <p:attrNameLst>
                                          <p:attrName>style.visibility</p:attrName>
                                        </p:attrNameLst>
                                      </p:cBhvr>
                                      <p:to>
                                        <p:strVal val="visible"/>
                                      </p:to>
                                    </p:set>
                                    <p:animEffect filter="fade" transition="in">
                                      <p:cBhvr>
                                        <p:cTn dur="1000"/>
                                        <p:tgtEl>
                                          <p:spTgt spid="4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3"/>
                                        </p:tgtEl>
                                        <p:attrNameLst>
                                          <p:attrName>style.visibility</p:attrName>
                                        </p:attrNameLst>
                                      </p:cBhvr>
                                      <p:to>
                                        <p:strVal val="visible"/>
                                      </p:to>
                                    </p:set>
                                    <p:animEffect filter="fade" transition="in">
                                      <p:cBhvr>
                                        <p:cTn dur="1000"/>
                                        <p:tgtEl>
                                          <p:spTgt spid="4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4"/>
                                        </p:tgtEl>
                                        <p:attrNameLst>
                                          <p:attrName>style.visibility</p:attrName>
                                        </p:attrNameLst>
                                      </p:cBhvr>
                                      <p:to>
                                        <p:strVal val="visible"/>
                                      </p:to>
                                    </p:set>
                                    <p:animEffect filter="fade" transition="in">
                                      <p:cBhvr>
                                        <p:cTn dur="1000"/>
                                        <p:tgtEl>
                                          <p:spTgt spid="4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pic>
        <p:nvPicPr>
          <p:cNvPr descr="I do not own any rights. I just felt the need to upload it" id="100" name="Google Shape;100;p15" title="Waka Flocka Flame - O Lets Do It Instrumental 100% Official CD Quality">
            <a:hlinkClick r:id="rId3"/>
          </p:cNvPr>
          <p:cNvPicPr preferRelativeResize="0"/>
          <p:nvPr/>
        </p:nvPicPr>
        <p:blipFill>
          <a:blip r:embed="rId4">
            <a:alphaModFix/>
          </a:blip>
          <a:stretch>
            <a:fillRect/>
          </a:stretch>
        </p:blipFill>
        <p:spPr>
          <a:xfrm>
            <a:off x="8615024" y="3474176"/>
            <a:ext cx="403651" cy="302725"/>
          </a:xfrm>
          <a:prstGeom prst="rect">
            <a:avLst/>
          </a:prstGeom>
          <a:noFill/>
          <a:ln>
            <a:noFill/>
          </a:ln>
        </p:spPr>
      </p:pic>
      <p:pic>
        <p:nvPicPr>
          <p:cNvPr id="101" name="Google Shape;101;p15"/>
          <p:cNvPicPr preferRelativeResize="0"/>
          <p:nvPr/>
        </p:nvPicPr>
        <p:blipFill>
          <a:blip r:embed="rId5">
            <a:alphaModFix/>
          </a:blip>
          <a:stretch>
            <a:fillRect/>
          </a:stretch>
        </p:blipFill>
        <p:spPr>
          <a:xfrm>
            <a:off x="0" y="4192075"/>
            <a:ext cx="9208726" cy="1172675"/>
          </a:xfrm>
          <a:prstGeom prst="rect">
            <a:avLst/>
          </a:prstGeom>
          <a:noFill/>
          <a:ln>
            <a:noFill/>
          </a:ln>
        </p:spPr>
      </p:pic>
      <p:pic>
        <p:nvPicPr>
          <p:cNvPr id="102" name="Google Shape;102;p15"/>
          <p:cNvPicPr preferRelativeResize="0"/>
          <p:nvPr/>
        </p:nvPicPr>
        <p:blipFill>
          <a:blip r:embed="rId5">
            <a:alphaModFix/>
          </a:blip>
          <a:stretch>
            <a:fillRect/>
          </a:stretch>
        </p:blipFill>
        <p:spPr>
          <a:xfrm>
            <a:off x="0" y="0"/>
            <a:ext cx="9208726" cy="1012900"/>
          </a:xfrm>
          <a:prstGeom prst="rect">
            <a:avLst/>
          </a:prstGeom>
          <a:noFill/>
          <a:ln>
            <a:noFill/>
          </a:ln>
          <a:effectLst>
            <a:outerShdw blurRad="57150" rotWithShape="0" algn="bl" dir="7320000" dist="19050">
              <a:srgbClr val="FF9900">
                <a:alpha val="50000"/>
              </a:srgbClr>
            </a:outerShdw>
          </a:effectLst>
        </p:spPr>
      </p:pic>
      <p:sp>
        <p:nvSpPr>
          <p:cNvPr id="103" name="Google Shape;103;p15"/>
          <p:cNvSpPr txBox="1"/>
          <p:nvPr>
            <p:ph idx="1" type="subTitle"/>
          </p:nvPr>
        </p:nvSpPr>
        <p:spPr>
          <a:xfrm>
            <a:off x="0" y="969900"/>
            <a:ext cx="5910900" cy="3166800"/>
          </a:xfrm>
          <a:prstGeom prst="rect">
            <a:avLst/>
          </a:prstGeom>
        </p:spPr>
        <p:txBody>
          <a:bodyPr anchorCtr="0" anchor="t" bIns="91425" lIns="91425" spcFirstLastPara="1" rIns="91425" wrap="square" tIns="91425">
            <a:noAutofit/>
          </a:bodyPr>
          <a:lstStyle/>
          <a:p>
            <a:pPr indent="0" lvl="0" marL="0" rtl="0" algn="just">
              <a:lnSpc>
                <a:spcPct val="115000"/>
              </a:lnSpc>
              <a:spcBef>
                <a:spcPts val="1200"/>
              </a:spcBef>
              <a:spcAft>
                <a:spcPts val="0"/>
              </a:spcAft>
              <a:buClr>
                <a:schemeClr val="dk1"/>
              </a:buClr>
              <a:buSzPts val="1100"/>
              <a:buFont typeface="Arial"/>
              <a:buNone/>
            </a:pPr>
            <a:r>
              <a:rPr b="1" lang="en" sz="1600">
                <a:solidFill>
                  <a:schemeClr val="dk1"/>
                </a:solidFill>
                <a:latin typeface="Times New Roman"/>
                <a:ea typeface="Times New Roman"/>
                <a:cs typeface="Times New Roman"/>
                <a:sym typeface="Times New Roman"/>
              </a:rPr>
              <a:t>Welcome to Augusta’s #1 Middle High School</a:t>
            </a:r>
            <a:endParaRPr b="1" sz="1600">
              <a:solidFill>
                <a:schemeClr val="dk1"/>
              </a:solidFill>
              <a:latin typeface="Times New Roman"/>
              <a:ea typeface="Times New Roman"/>
              <a:cs typeface="Times New Roman"/>
              <a:sym typeface="Times New Roman"/>
            </a:endParaRPr>
          </a:p>
          <a:p>
            <a:pPr indent="0" lvl="0" marL="0" rtl="0" algn="just">
              <a:lnSpc>
                <a:spcPct val="115000"/>
              </a:lnSpc>
              <a:spcBef>
                <a:spcPts val="1200"/>
              </a:spcBef>
              <a:spcAft>
                <a:spcPts val="0"/>
              </a:spcAft>
              <a:buClr>
                <a:schemeClr val="dk1"/>
              </a:buClr>
              <a:buSzPts val="1100"/>
              <a:buFont typeface="Arial"/>
              <a:buNone/>
            </a:pPr>
            <a:r>
              <a:rPr b="1" lang="en" sz="1600">
                <a:solidFill>
                  <a:schemeClr val="dk1"/>
                </a:solidFill>
                <a:latin typeface="Times New Roman"/>
                <a:ea typeface="Times New Roman"/>
                <a:cs typeface="Times New Roman"/>
                <a:sym typeface="Times New Roman"/>
              </a:rPr>
              <a:t>I am honored that you will be in my class this year. Teaching science for over seventeen years in Richmond County, I look forward to helping you learn about various scientific topics through experiments, inquiries and other hands-on activities that will lead us into technology of the future. My class focuses on creating and designing solutions to  scientific question and problems while looking through the microscope of natural phenomenon. We are especially fired up about our new STREAM Interactive Outdoor Classrooms</a:t>
            </a:r>
            <a:endParaRPr b="1" sz="1600">
              <a:solidFill>
                <a:schemeClr val="dk1"/>
              </a:solidFill>
              <a:latin typeface="Times New Roman"/>
              <a:ea typeface="Times New Roman"/>
              <a:cs typeface="Times New Roman"/>
              <a:sym typeface="Times New Roman"/>
            </a:endParaRPr>
          </a:p>
          <a:p>
            <a:pPr indent="0" lvl="0" marL="0" rtl="0" algn="just">
              <a:lnSpc>
                <a:spcPct val="115000"/>
              </a:lnSpc>
              <a:spcBef>
                <a:spcPts val="1200"/>
              </a:spcBef>
              <a:spcAft>
                <a:spcPts val="0"/>
              </a:spcAft>
              <a:buClr>
                <a:schemeClr val="dk1"/>
              </a:buClr>
              <a:buSzPts val="1100"/>
              <a:buFont typeface="Arial"/>
              <a:buNone/>
            </a:pPr>
            <a:r>
              <a:rPr b="1" lang="en" sz="1600">
                <a:solidFill>
                  <a:schemeClr val="dk1"/>
                </a:solidFill>
                <a:latin typeface="Times New Roman"/>
                <a:ea typeface="Times New Roman"/>
                <a:cs typeface="Times New Roman"/>
                <a:sym typeface="Times New Roman"/>
              </a:rPr>
              <a:t>    Thanks for your continuous support!</a:t>
            </a:r>
            <a:endParaRPr b="1" sz="16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Clr>
                <a:schemeClr val="dk1"/>
              </a:buClr>
              <a:buSzPts val="1100"/>
              <a:buFont typeface="Arial"/>
              <a:buNone/>
            </a:pPr>
            <a:r>
              <a:rPr lang="en" sz="1100">
                <a:solidFill>
                  <a:schemeClr val="dk1"/>
                </a:solidFill>
              </a:rPr>
              <a:t> </a:t>
            </a:r>
            <a:endParaRPr sz="1100">
              <a:solidFill>
                <a:schemeClr val="dk1"/>
              </a:solidFill>
            </a:endParaRPr>
          </a:p>
          <a:p>
            <a:pPr indent="0" lvl="0" marL="0" rtl="0" algn="l">
              <a:spcBef>
                <a:spcPts val="1200"/>
              </a:spcBef>
              <a:spcAft>
                <a:spcPts val="0"/>
              </a:spcAft>
              <a:buClr>
                <a:schemeClr val="dk1"/>
              </a:buClr>
              <a:buSzPts val="1100"/>
              <a:buFont typeface="Arial"/>
              <a:buNone/>
            </a:pPr>
            <a:r>
              <a:t/>
            </a:r>
            <a:endParaRPr sz="2200"/>
          </a:p>
        </p:txBody>
      </p:sp>
      <p:pic>
        <p:nvPicPr>
          <p:cNvPr descr="Bitmoji Image" id="104" name="Google Shape;104;p15"/>
          <p:cNvPicPr preferRelativeResize="0"/>
          <p:nvPr/>
        </p:nvPicPr>
        <p:blipFill rotWithShape="1">
          <a:blip r:embed="rId6">
            <a:alphaModFix/>
          </a:blip>
          <a:srcRect b="0" l="0" r="14980" t="0"/>
          <a:stretch/>
        </p:blipFill>
        <p:spPr>
          <a:xfrm>
            <a:off x="5910875" y="2748625"/>
            <a:ext cx="1099452" cy="1483788"/>
          </a:xfrm>
          <a:prstGeom prst="rect">
            <a:avLst/>
          </a:prstGeom>
          <a:noFill/>
          <a:ln>
            <a:noFill/>
          </a:ln>
        </p:spPr>
      </p:pic>
      <p:sp>
        <p:nvSpPr>
          <p:cNvPr id="105" name="Google Shape;105;p15"/>
          <p:cNvSpPr/>
          <p:nvPr/>
        </p:nvSpPr>
        <p:spPr>
          <a:xfrm>
            <a:off x="1384112" y="87488"/>
            <a:ext cx="6273424" cy="710100"/>
          </a:xfrm>
          <a:prstGeom prst="rect">
            <a:avLst/>
          </a:prstGeom>
        </p:spPr>
        <p:txBody>
          <a:bodyPr>
            <a:prstTxWarp prst="textPlain"/>
          </a:bodyPr>
          <a:lstStyle/>
          <a:p>
            <a:pPr lvl="0" algn="ctr"/>
            <a:r>
              <a:rPr b="0" i="0">
                <a:ln cap="flat" cmpd="sng" w="9525">
                  <a:solidFill>
                    <a:srgbClr val="FF9900"/>
                  </a:solidFill>
                  <a:prstDash val="solid"/>
                  <a:round/>
                  <a:headEnd len="sm" w="sm" type="none"/>
                  <a:tailEnd len="sm" w="sm" type="none"/>
                </a:ln>
                <a:solidFill>
                  <a:schemeClr val="lt2"/>
                </a:solidFill>
                <a:latin typeface="Arial"/>
              </a:rPr>
              <a:t>Meet Mr. Scott</a:t>
            </a:r>
          </a:p>
        </p:txBody>
      </p:sp>
      <p:sp>
        <p:nvSpPr>
          <p:cNvPr id="106" name="Google Shape;106;p15">
            <a:hlinkClick r:id="rId7"/>
          </p:cNvPr>
          <p:cNvSpPr txBox="1"/>
          <p:nvPr/>
        </p:nvSpPr>
        <p:spPr>
          <a:xfrm>
            <a:off x="227625" y="4714500"/>
            <a:ext cx="5043300" cy="429000"/>
          </a:xfrm>
          <a:prstGeom prst="rect">
            <a:avLst/>
          </a:prstGeom>
          <a:solidFill>
            <a:srgbClr val="FF9900"/>
          </a:solidFill>
          <a:ln cap="flat" cmpd="sng" w="38100">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latin typeface="Impact"/>
                <a:ea typeface="Impact"/>
                <a:cs typeface="Impact"/>
                <a:sym typeface="Impact"/>
              </a:rPr>
              <a:t>Science*Technology*Reading*Engineering*Agriculture*Art *Math</a:t>
            </a:r>
            <a:endParaRPr b="1">
              <a:latin typeface="Impact"/>
              <a:ea typeface="Impact"/>
              <a:cs typeface="Impact"/>
              <a:sym typeface="Impact"/>
            </a:endParaRPr>
          </a:p>
          <a:p>
            <a:pPr indent="0" lvl="0" marL="0" rtl="0" algn="l">
              <a:spcBef>
                <a:spcPts val="0"/>
              </a:spcBef>
              <a:spcAft>
                <a:spcPts val="0"/>
              </a:spcAft>
              <a:buNone/>
            </a:pPr>
            <a:r>
              <a:t/>
            </a:r>
            <a:endParaRPr/>
          </a:p>
        </p:txBody>
      </p:sp>
      <p:sp>
        <p:nvSpPr>
          <p:cNvPr id="107" name="Google Shape;107;p15">
            <a:hlinkClick/>
          </p:cNvPr>
          <p:cNvSpPr txBox="1"/>
          <p:nvPr/>
        </p:nvSpPr>
        <p:spPr>
          <a:xfrm>
            <a:off x="8139175" y="4624675"/>
            <a:ext cx="976800" cy="421500"/>
          </a:xfrm>
          <a:prstGeom prst="rect">
            <a:avLst/>
          </a:prstGeom>
          <a:solidFill>
            <a:srgbClr val="FF0000"/>
          </a:solidFill>
          <a:ln cap="flat" cmpd="sng" w="38100">
            <a:solidFill>
              <a:srgbClr val="FF99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b="1" lang="en" sz="1000"/>
              <a:t>HOME: </a:t>
            </a:r>
            <a:endParaRPr b="1" sz="1000"/>
          </a:p>
          <a:p>
            <a:pPr indent="0" lvl="0" marL="0" rtl="0" algn="ctr">
              <a:spcBef>
                <a:spcPts val="0"/>
              </a:spcBef>
              <a:spcAft>
                <a:spcPts val="0"/>
              </a:spcAft>
              <a:buNone/>
            </a:pPr>
            <a:r>
              <a:rPr b="1" lang="en" sz="1000"/>
              <a:t>MAIN PAGE</a:t>
            </a:r>
            <a:endParaRPr b="1" sz="1000"/>
          </a:p>
        </p:txBody>
      </p:sp>
      <p:sp>
        <p:nvSpPr>
          <p:cNvPr id="108" name="Google Shape;108;p15">
            <a:hlinkClick action="ppaction://hlinkshowjump?jump=lastslide"/>
          </p:cNvPr>
          <p:cNvSpPr txBox="1"/>
          <p:nvPr/>
        </p:nvSpPr>
        <p:spPr>
          <a:xfrm>
            <a:off x="297275" y="4274250"/>
            <a:ext cx="1914900" cy="302700"/>
          </a:xfrm>
          <a:prstGeom prst="rect">
            <a:avLst/>
          </a:prstGeom>
          <a:solidFill>
            <a:srgbClr val="FF9900"/>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600">
                <a:latin typeface="Impact"/>
                <a:ea typeface="Impact"/>
                <a:cs typeface="Impact"/>
                <a:sym typeface="Impact"/>
              </a:rPr>
              <a:t>Support Our</a:t>
            </a:r>
            <a:r>
              <a:rPr lang="en" sz="1800">
                <a:latin typeface="Impact"/>
                <a:ea typeface="Impact"/>
                <a:cs typeface="Impact"/>
                <a:sym typeface="Impact"/>
              </a:rPr>
              <a:t> </a:t>
            </a:r>
            <a:r>
              <a:rPr lang="en" sz="1600">
                <a:latin typeface="Impact"/>
                <a:ea typeface="Impact"/>
                <a:cs typeface="Impact"/>
                <a:sym typeface="Impact"/>
              </a:rPr>
              <a:t>Schoo</a:t>
            </a:r>
            <a:r>
              <a:rPr lang="en" sz="1800">
                <a:latin typeface="Impact"/>
                <a:ea typeface="Impact"/>
                <a:cs typeface="Impact"/>
                <a:sym typeface="Impact"/>
              </a:rPr>
              <a:t>l</a:t>
            </a:r>
            <a:endParaRPr sz="1800">
              <a:latin typeface="Impact"/>
              <a:ea typeface="Impact"/>
              <a:cs typeface="Impact"/>
              <a:sym typeface="Impact"/>
            </a:endParaRPr>
          </a:p>
        </p:txBody>
      </p:sp>
      <p:sp>
        <p:nvSpPr>
          <p:cNvPr id="109" name="Google Shape;109;p15">
            <a:hlinkClick/>
          </p:cNvPr>
          <p:cNvSpPr txBox="1"/>
          <p:nvPr/>
        </p:nvSpPr>
        <p:spPr>
          <a:xfrm>
            <a:off x="2394038" y="4274250"/>
            <a:ext cx="1598400" cy="302700"/>
          </a:xfrm>
          <a:prstGeom prst="rect">
            <a:avLst/>
          </a:prstGeom>
          <a:solidFill>
            <a:srgbClr val="FF9900"/>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600">
                <a:latin typeface="Impact"/>
                <a:ea typeface="Impact"/>
                <a:cs typeface="Impact"/>
                <a:sym typeface="Impact"/>
              </a:rPr>
              <a:t>Tour Our School</a:t>
            </a:r>
            <a:endParaRPr sz="1700">
              <a:latin typeface="Impact"/>
              <a:ea typeface="Impact"/>
              <a:cs typeface="Impact"/>
              <a:sym typeface="Impact"/>
            </a:endParaRPr>
          </a:p>
        </p:txBody>
      </p:sp>
      <p:sp>
        <p:nvSpPr>
          <p:cNvPr id="110" name="Google Shape;110;p15">
            <a:hlinkClick/>
          </p:cNvPr>
          <p:cNvSpPr txBox="1"/>
          <p:nvPr/>
        </p:nvSpPr>
        <p:spPr>
          <a:xfrm>
            <a:off x="4174300" y="4274250"/>
            <a:ext cx="1969800" cy="302700"/>
          </a:xfrm>
          <a:prstGeom prst="rect">
            <a:avLst/>
          </a:prstGeom>
          <a:solidFill>
            <a:srgbClr val="FF9900"/>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600">
                <a:latin typeface="Impact"/>
                <a:ea typeface="Impact"/>
                <a:cs typeface="Impact"/>
                <a:sym typeface="Impact"/>
              </a:rPr>
              <a:t>T</a:t>
            </a:r>
            <a:r>
              <a:rPr lang="en" sz="1500">
                <a:latin typeface="Impact"/>
                <a:ea typeface="Impact"/>
                <a:cs typeface="Impact"/>
                <a:sym typeface="Impact"/>
              </a:rPr>
              <a:t>our Our Clas</a:t>
            </a:r>
            <a:r>
              <a:rPr lang="en" sz="1500" u="sng">
                <a:solidFill>
                  <a:schemeClr val="hlink"/>
                </a:solidFill>
                <a:latin typeface="Impact"/>
                <a:ea typeface="Impact"/>
                <a:cs typeface="Impact"/>
                <a:sym typeface="Impact"/>
                <a:hlinkClick/>
              </a:rPr>
              <a:t>S</a:t>
            </a:r>
            <a:r>
              <a:rPr lang="en" sz="1500">
                <a:latin typeface="Impact"/>
                <a:ea typeface="Impact"/>
                <a:cs typeface="Impact"/>
                <a:sym typeface="Impact"/>
              </a:rPr>
              <a:t>room</a:t>
            </a:r>
            <a:endParaRPr sz="1500">
              <a:latin typeface="Impact"/>
              <a:ea typeface="Impact"/>
              <a:cs typeface="Impact"/>
              <a:sym typeface="Impact"/>
            </a:endParaRPr>
          </a:p>
        </p:txBody>
      </p:sp>
      <p:sp>
        <p:nvSpPr>
          <p:cNvPr id="111" name="Google Shape;111;p15"/>
          <p:cNvSpPr txBox="1"/>
          <p:nvPr/>
        </p:nvSpPr>
        <p:spPr>
          <a:xfrm>
            <a:off x="7958675" y="87500"/>
            <a:ext cx="1059900" cy="837900"/>
          </a:xfrm>
          <a:prstGeom prst="rect">
            <a:avLst/>
          </a:prstGeom>
          <a:solidFill>
            <a:srgbClr val="FF9900"/>
          </a:solidFill>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FFFFFF"/>
                </a:solidFill>
                <a:latin typeface="Impact"/>
                <a:ea typeface="Impact"/>
                <a:cs typeface="Impact"/>
                <a:sym typeface="Impact"/>
              </a:rPr>
              <a:t>The Paw will take you to </a:t>
            </a:r>
            <a:endParaRPr sz="1200">
              <a:solidFill>
                <a:srgbClr val="FFFFFF"/>
              </a:solidFill>
              <a:latin typeface="Impact"/>
              <a:ea typeface="Impact"/>
              <a:cs typeface="Impact"/>
              <a:sym typeface="Impact"/>
            </a:endParaRPr>
          </a:p>
          <a:p>
            <a:pPr indent="0" lvl="0" marL="0" rtl="0" algn="l">
              <a:spcBef>
                <a:spcPts val="0"/>
              </a:spcBef>
              <a:spcAft>
                <a:spcPts val="0"/>
              </a:spcAft>
              <a:buNone/>
            </a:pPr>
            <a:r>
              <a:rPr lang="en" sz="1200">
                <a:solidFill>
                  <a:srgbClr val="FFFFFF"/>
                </a:solidFill>
                <a:latin typeface="Impact"/>
                <a:ea typeface="Impact"/>
                <a:cs typeface="Impact"/>
                <a:sym typeface="Impact"/>
              </a:rPr>
              <a:t>the next Slid</a:t>
            </a:r>
            <a:r>
              <a:rPr lang="en" sz="1300">
                <a:solidFill>
                  <a:srgbClr val="FFFFFF"/>
                </a:solidFill>
                <a:latin typeface="Impact"/>
                <a:ea typeface="Impact"/>
                <a:cs typeface="Impact"/>
                <a:sym typeface="Impact"/>
              </a:rPr>
              <a:t>e</a:t>
            </a:r>
            <a:endParaRPr sz="1300">
              <a:solidFill>
                <a:srgbClr val="FFFFFF"/>
              </a:solidFill>
              <a:latin typeface="Impact"/>
              <a:ea typeface="Impact"/>
              <a:cs typeface="Impact"/>
              <a:sym typeface="Impact"/>
            </a:endParaRPr>
          </a:p>
        </p:txBody>
      </p:sp>
      <p:sp>
        <p:nvSpPr>
          <p:cNvPr id="112" name="Google Shape;112;p15"/>
          <p:cNvSpPr txBox="1"/>
          <p:nvPr/>
        </p:nvSpPr>
        <p:spPr>
          <a:xfrm>
            <a:off x="5488313" y="4718250"/>
            <a:ext cx="2184300" cy="421500"/>
          </a:xfrm>
          <a:prstGeom prst="rect">
            <a:avLst/>
          </a:prstGeom>
          <a:solidFill>
            <a:srgbClr val="FF9900"/>
          </a:solidFill>
          <a:ln cap="flat" cmpd="sng" w="38100">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Impact"/>
                <a:ea typeface="Impact"/>
                <a:cs typeface="Impact"/>
                <a:sym typeface="Impact"/>
              </a:rPr>
              <a:t>Bitmoji STREAM Classroom</a:t>
            </a:r>
            <a:endParaRPr>
              <a:latin typeface="Impact"/>
              <a:ea typeface="Impact"/>
              <a:cs typeface="Impact"/>
              <a:sym typeface="Impact"/>
            </a:endParaRPr>
          </a:p>
        </p:txBody>
      </p:sp>
      <p:sp>
        <p:nvSpPr>
          <p:cNvPr id="113" name="Google Shape;113;p15"/>
          <p:cNvSpPr txBox="1"/>
          <p:nvPr/>
        </p:nvSpPr>
        <p:spPr>
          <a:xfrm>
            <a:off x="6201025" y="4225800"/>
            <a:ext cx="1251000" cy="399600"/>
          </a:xfrm>
          <a:prstGeom prst="rect">
            <a:avLst/>
          </a:prstGeom>
          <a:noFill/>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500">
                <a:latin typeface="Impact"/>
                <a:ea typeface="Impact"/>
                <a:cs typeface="Impact"/>
                <a:sym typeface="Impact"/>
              </a:rPr>
              <a:t>My</a:t>
            </a:r>
            <a:r>
              <a:rPr lang="en" sz="1700">
                <a:latin typeface="Impact"/>
                <a:ea typeface="Impact"/>
                <a:cs typeface="Impact"/>
                <a:sym typeface="Impact"/>
              </a:rPr>
              <a:t> </a:t>
            </a:r>
            <a:r>
              <a:rPr lang="en" sz="1500">
                <a:latin typeface="Impact"/>
                <a:ea typeface="Impact"/>
                <a:cs typeface="Impact"/>
                <a:sym typeface="Impact"/>
              </a:rPr>
              <a:t>Schedule</a:t>
            </a:r>
            <a:endParaRPr sz="1500">
              <a:latin typeface="Impact"/>
              <a:ea typeface="Impact"/>
              <a:cs typeface="Impact"/>
              <a:sym typeface="Impact"/>
            </a:endParaRPr>
          </a:p>
        </p:txBody>
      </p:sp>
      <p:pic>
        <p:nvPicPr>
          <p:cNvPr id="114" name="Google Shape;114;p15"/>
          <p:cNvPicPr preferRelativeResize="0"/>
          <p:nvPr/>
        </p:nvPicPr>
        <p:blipFill rotWithShape="1">
          <a:blip r:embed="rId8">
            <a:alphaModFix/>
          </a:blip>
          <a:srcRect b="0" l="4599" r="3235" t="7817"/>
          <a:stretch/>
        </p:blipFill>
        <p:spPr>
          <a:xfrm>
            <a:off x="7420250" y="2224674"/>
            <a:ext cx="1598400" cy="1063926"/>
          </a:xfrm>
          <a:prstGeom prst="rect">
            <a:avLst/>
          </a:prstGeom>
          <a:noFill/>
          <a:ln>
            <a:noFill/>
          </a:ln>
        </p:spPr>
      </p:pic>
      <p:pic>
        <p:nvPicPr>
          <p:cNvPr id="115" name="Google Shape;115;p15">
            <a:hlinkClick/>
          </p:cNvPr>
          <p:cNvPicPr preferRelativeResize="0"/>
          <p:nvPr/>
        </p:nvPicPr>
        <p:blipFill rotWithShape="1">
          <a:blip r:embed="rId9">
            <a:alphaModFix/>
          </a:blip>
          <a:srcRect b="9882" l="0" r="0" t="11563"/>
          <a:stretch/>
        </p:blipFill>
        <p:spPr>
          <a:xfrm>
            <a:off x="7082007" y="2748650"/>
            <a:ext cx="711069" cy="837900"/>
          </a:xfrm>
          <a:prstGeom prst="rect">
            <a:avLst/>
          </a:prstGeom>
          <a:noFill/>
          <a:ln cap="flat" cmpd="sng" w="38100">
            <a:solidFill>
              <a:srgbClr val="FF0000"/>
            </a:solidFill>
            <a:prstDash val="solid"/>
            <a:round/>
            <a:headEnd len="sm" w="sm" type="none"/>
            <a:tailEnd len="sm" w="sm" type="none"/>
          </a:ln>
        </p:spPr>
      </p:pic>
      <p:pic>
        <p:nvPicPr>
          <p:cNvPr id="116" name="Google Shape;116;p15"/>
          <p:cNvPicPr preferRelativeResize="0"/>
          <p:nvPr/>
        </p:nvPicPr>
        <p:blipFill rotWithShape="1">
          <a:blip r:embed="rId10">
            <a:alphaModFix/>
          </a:blip>
          <a:srcRect b="0" l="4843" r="0" t="8667"/>
          <a:stretch/>
        </p:blipFill>
        <p:spPr>
          <a:xfrm>
            <a:off x="7452026" y="1130212"/>
            <a:ext cx="1585900" cy="1012900"/>
          </a:xfrm>
          <a:prstGeom prst="rect">
            <a:avLst/>
          </a:prstGeom>
          <a:noFill/>
          <a:ln cap="flat" cmpd="sng" w="28575">
            <a:solidFill>
              <a:srgbClr val="FF9900"/>
            </a:solidFill>
            <a:prstDash val="solid"/>
            <a:round/>
            <a:headEnd len="sm" w="sm" type="none"/>
            <a:tailEnd len="sm" w="sm" type="none"/>
          </a:ln>
        </p:spPr>
      </p:pic>
      <p:sp>
        <p:nvSpPr>
          <p:cNvPr id="117" name="Google Shape;117;p15"/>
          <p:cNvSpPr txBox="1"/>
          <p:nvPr/>
        </p:nvSpPr>
        <p:spPr>
          <a:xfrm>
            <a:off x="106175" y="76600"/>
            <a:ext cx="976800" cy="837900"/>
          </a:xfrm>
          <a:prstGeom prst="rect">
            <a:avLst/>
          </a:prstGeom>
          <a:solidFill>
            <a:srgbClr val="FF9900"/>
          </a:solidFill>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118" name="Google Shape;118;p15">
            <a:hlinkClick action="ppaction://hlinkshowjump?jump=nextslide"/>
          </p:cNvPr>
          <p:cNvPicPr preferRelativeResize="0"/>
          <p:nvPr/>
        </p:nvPicPr>
        <p:blipFill>
          <a:blip r:embed="rId11">
            <a:alphaModFix/>
          </a:blip>
          <a:stretch>
            <a:fillRect/>
          </a:stretch>
        </p:blipFill>
        <p:spPr>
          <a:xfrm>
            <a:off x="297273" y="221500"/>
            <a:ext cx="661800" cy="638119"/>
          </a:xfrm>
          <a:prstGeom prst="rect">
            <a:avLst/>
          </a:prstGeom>
          <a:noFill/>
          <a:ln>
            <a:noFill/>
          </a:ln>
          <a:effectLst>
            <a:outerShdw blurRad="57150" rotWithShape="0" algn="bl" dir="5400000" dist="19050">
              <a:srgbClr val="FFFF00">
                <a:alpha val="50000"/>
              </a:srgbClr>
            </a:outerShdw>
          </a:effectLst>
        </p:spPr>
      </p:pic>
      <p:pic>
        <p:nvPicPr>
          <p:cNvPr id="119" name="Google Shape;119;p15"/>
          <p:cNvPicPr preferRelativeResize="0"/>
          <p:nvPr/>
        </p:nvPicPr>
        <p:blipFill rotWithShape="1">
          <a:blip r:embed="rId12">
            <a:alphaModFix/>
          </a:blip>
          <a:srcRect b="24305" l="21838" r="0" t="0"/>
          <a:stretch/>
        </p:blipFill>
        <p:spPr>
          <a:xfrm>
            <a:off x="8217300" y="2989743"/>
            <a:ext cx="711075" cy="1032930"/>
          </a:xfrm>
          <a:prstGeom prst="rect">
            <a:avLst/>
          </a:prstGeom>
          <a:noFill/>
          <a:ln cap="flat" cmpd="sng" w="38100">
            <a:solidFill>
              <a:srgbClr val="FFFFFF"/>
            </a:solidFill>
            <a:prstDash val="solid"/>
            <a:round/>
            <a:headEnd len="sm" w="sm" type="none"/>
            <a:tailEnd len="sm" w="sm" type="none"/>
          </a:ln>
        </p:spPr>
      </p:pic>
      <p:pic>
        <p:nvPicPr>
          <p:cNvPr id="120" name="Google Shape;120;p15"/>
          <p:cNvPicPr preferRelativeResize="0"/>
          <p:nvPr/>
        </p:nvPicPr>
        <p:blipFill rotWithShape="1">
          <a:blip r:embed="rId13">
            <a:alphaModFix/>
          </a:blip>
          <a:srcRect b="0" l="10233" r="0" t="0"/>
          <a:stretch/>
        </p:blipFill>
        <p:spPr>
          <a:xfrm>
            <a:off x="7283575" y="3388678"/>
            <a:ext cx="879500" cy="473709"/>
          </a:xfrm>
          <a:prstGeom prst="rect">
            <a:avLst/>
          </a:prstGeom>
          <a:noFill/>
          <a:ln cap="flat" cmpd="sng" w="28575">
            <a:solidFill>
              <a:srgbClr val="FFFF00"/>
            </a:solidFill>
            <a:prstDash val="solid"/>
            <a:round/>
            <a:headEnd len="sm" w="sm" type="none"/>
            <a:tailEnd len="sm" w="sm" type="none"/>
          </a:ln>
        </p:spPr>
      </p:pic>
      <p:pic>
        <p:nvPicPr>
          <p:cNvPr id="121" name="Google Shape;121;p15"/>
          <p:cNvPicPr preferRelativeResize="0"/>
          <p:nvPr/>
        </p:nvPicPr>
        <p:blipFill>
          <a:blip r:embed="rId14">
            <a:alphaModFix/>
          </a:blip>
          <a:stretch>
            <a:fillRect/>
          </a:stretch>
        </p:blipFill>
        <p:spPr>
          <a:xfrm>
            <a:off x="6778028" y="1294434"/>
            <a:ext cx="879498" cy="1172664"/>
          </a:xfrm>
          <a:prstGeom prst="rect">
            <a:avLst/>
          </a:prstGeom>
          <a:noFill/>
          <a:ln cap="flat" cmpd="sng" w="28575">
            <a:solidFill>
              <a:srgbClr val="00FF00"/>
            </a:solidFill>
            <a:prstDash val="solid"/>
            <a:round/>
            <a:headEnd len="sm" w="sm" type="none"/>
            <a:tailEnd len="sm" w="sm" type="none"/>
          </a:ln>
        </p:spPr>
      </p:pic>
      <p:pic>
        <p:nvPicPr>
          <p:cNvPr id="122" name="Google Shape;122;p15"/>
          <p:cNvPicPr preferRelativeResize="0"/>
          <p:nvPr/>
        </p:nvPicPr>
        <p:blipFill>
          <a:blip r:embed="rId15">
            <a:alphaModFix/>
          </a:blip>
          <a:stretch>
            <a:fillRect/>
          </a:stretch>
        </p:blipFill>
        <p:spPr>
          <a:xfrm>
            <a:off x="6533298" y="2283424"/>
            <a:ext cx="789351" cy="638125"/>
          </a:xfrm>
          <a:prstGeom prst="rect">
            <a:avLst/>
          </a:prstGeom>
          <a:noFill/>
          <a:ln cap="flat" cmpd="sng" w="28575">
            <a:solidFill>
              <a:srgbClr val="FFFF00"/>
            </a:solidFill>
            <a:prstDash val="solid"/>
            <a:round/>
            <a:headEnd len="sm" w="sm" type="none"/>
            <a:tailEnd len="sm" w="sm" type="none"/>
          </a:ln>
        </p:spPr>
      </p:pic>
      <p:pic>
        <p:nvPicPr>
          <p:cNvPr descr="James Brown performing at Live 8's &quot;Final Push&quot; in Edinburgh's Murrayfield Stadium on the 6th July, 2005. Organised by Sir Bob Geldof and The Band Aid Trust to raise money to fight poverty around the world, the event was viewed by around 2 billion people.&#10;Subscribe to the channel to stay up to date with all new releases.&#10;&#10;Subscribe to the channel here: https://www.youtube.com/channel/UCckKR1kDbRKXJArtGYh6drQ?sub_confirmation=1" id="123" name="Google Shape;123;p15" title="James Brown - I Got You (I Feel Good) (Live 8 2005)">
            <a:hlinkClick r:id="rId16"/>
          </p:cNvPr>
          <p:cNvPicPr preferRelativeResize="0"/>
          <p:nvPr/>
        </p:nvPicPr>
        <p:blipFill>
          <a:blip r:embed="rId17">
            <a:alphaModFix/>
          </a:blip>
          <a:stretch>
            <a:fillRect/>
          </a:stretch>
        </p:blipFill>
        <p:spPr>
          <a:xfrm>
            <a:off x="5972200" y="1130211"/>
            <a:ext cx="976800" cy="732589"/>
          </a:xfrm>
          <a:prstGeom prst="rect">
            <a:avLst/>
          </a:prstGeom>
          <a:noFill/>
          <a:ln>
            <a:noFill/>
          </a:ln>
        </p:spPr>
      </p:pic>
      <p:pic>
        <p:nvPicPr>
          <p:cNvPr descr="I do not own any rights. I just felt the need to upload it" id="124" name="Google Shape;124;p15" title="Waka Flocka Flame - O Lets Do It Instrumental 100% Official CD Quality">
            <a:hlinkClick r:id="rId18"/>
          </p:cNvPr>
          <p:cNvPicPr preferRelativeResize="0"/>
          <p:nvPr/>
        </p:nvPicPr>
        <p:blipFill>
          <a:blip r:embed="rId4">
            <a:alphaModFix/>
          </a:blip>
          <a:stretch>
            <a:fillRect/>
          </a:stretch>
        </p:blipFill>
        <p:spPr>
          <a:xfrm>
            <a:off x="7568250" y="3952600"/>
            <a:ext cx="532800" cy="399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105"/>
                                        </p:tgtEl>
                                        <p:attrNameLst>
                                          <p:attrName>style.visibility</p:attrName>
                                        </p:attrNameLst>
                                      </p:cBhvr>
                                      <p:to>
                                        <p:strVal val="visible"/>
                                      </p:to>
                                    </p:set>
                                  </p:childTnLst>
                                </p:cTn>
                              </p:par>
                            </p:childTnLst>
                          </p:cTn>
                        </p:par>
                        <p:par>
                          <p:cTn fill="hold">
                            <p:stCondLst>
                              <p:cond delay="1000"/>
                            </p:stCondLst>
                            <p:childTnLst>
                              <p:par>
                                <p:cTn fill="hold" nodeType="afterEffect" presetClass="entr" presetID="2" presetSubtype="2">
                                  <p:stCondLst>
                                    <p:cond delay="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1000"/>
                                        <p:tgtEl>
                                          <p:spTgt spid="121"/>
                                        </p:tgtEl>
                                        <p:attrNameLst>
                                          <p:attrName>ppt_x</p:attrName>
                                        </p:attrNameLst>
                                      </p:cBhvr>
                                      <p:tavLst>
                                        <p:tav fmla="" tm="0">
                                          <p:val>
                                            <p:strVal val="#ppt_x+1"/>
                                          </p:val>
                                        </p:tav>
                                        <p:tav fmla="" tm="100000">
                                          <p:val>
                                            <p:strVal val="#ppt_x"/>
                                          </p:val>
                                        </p:tav>
                                      </p:tavLst>
                                    </p:anim>
                                  </p:childTnLst>
                                </p:cTn>
                              </p:par>
                            </p:childTnLst>
                          </p:cTn>
                        </p:par>
                        <p:par>
                          <p:cTn fill="hold">
                            <p:stCondLst>
                              <p:cond delay="2000"/>
                            </p:stCondLst>
                            <p:childTnLst>
                              <p:par>
                                <p:cTn fill="hold" nodeType="afterEffect" presetClass="entr" presetID="2" presetSubtype="2">
                                  <p:stCondLst>
                                    <p:cond delay="0"/>
                                  </p:stCondLst>
                                  <p:childTnLst>
                                    <p:set>
                                      <p:cBhvr>
                                        <p:cTn dur="1" fill="hold">
                                          <p:stCondLst>
                                            <p:cond delay="0"/>
                                          </p:stCondLst>
                                        </p:cTn>
                                        <p:tgtEl>
                                          <p:spTgt spid="116"/>
                                        </p:tgtEl>
                                        <p:attrNameLst>
                                          <p:attrName>style.visibility</p:attrName>
                                        </p:attrNameLst>
                                      </p:cBhvr>
                                      <p:to>
                                        <p:strVal val="visible"/>
                                      </p:to>
                                    </p:set>
                                    <p:anim calcmode="lin" valueType="num">
                                      <p:cBhvr additive="base">
                                        <p:cTn dur="1000"/>
                                        <p:tgtEl>
                                          <p:spTgt spid="116"/>
                                        </p:tgtEl>
                                        <p:attrNameLst>
                                          <p:attrName>ppt_x</p:attrName>
                                        </p:attrNameLst>
                                      </p:cBhvr>
                                      <p:tavLst>
                                        <p:tav fmla="" tm="0">
                                          <p:val>
                                            <p:strVal val="#ppt_x+1"/>
                                          </p:val>
                                        </p:tav>
                                        <p:tav fmla="" tm="100000">
                                          <p:val>
                                            <p:strVal val="#ppt_x"/>
                                          </p:val>
                                        </p:tav>
                                      </p:tavLst>
                                    </p:anim>
                                  </p:childTnLst>
                                </p:cTn>
                              </p:par>
                            </p:childTnLst>
                          </p:cTn>
                        </p:par>
                        <p:par>
                          <p:cTn fill="hold">
                            <p:stCondLst>
                              <p:cond delay="3000"/>
                            </p:stCondLst>
                            <p:childTnLst>
                              <p:par>
                                <p:cTn fill="hold" nodeType="afterEffect" presetClass="entr" presetID="2" presetSubtype="2">
                                  <p:stCondLst>
                                    <p:cond delay="0"/>
                                  </p:stCondLst>
                                  <p:childTnLst>
                                    <p:set>
                                      <p:cBhvr>
                                        <p:cTn dur="1" fill="hold">
                                          <p:stCondLst>
                                            <p:cond delay="0"/>
                                          </p:stCondLst>
                                        </p:cTn>
                                        <p:tgtEl>
                                          <p:spTgt spid="114"/>
                                        </p:tgtEl>
                                        <p:attrNameLst>
                                          <p:attrName>style.visibility</p:attrName>
                                        </p:attrNameLst>
                                      </p:cBhvr>
                                      <p:to>
                                        <p:strVal val="visible"/>
                                      </p:to>
                                    </p:set>
                                    <p:anim calcmode="lin" valueType="num">
                                      <p:cBhvr additive="base">
                                        <p:cTn dur="1000"/>
                                        <p:tgtEl>
                                          <p:spTgt spid="114"/>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0"/>
                                  </p:stCondLst>
                                  <p:childTnLst>
                                    <p:set>
                                      <p:cBhvr>
                                        <p:cTn dur="1" fill="hold">
                                          <p:stCondLst>
                                            <p:cond delay="0"/>
                                          </p:stCondLst>
                                        </p:cTn>
                                        <p:tgtEl>
                                          <p:spTgt spid="124"/>
                                        </p:tgtEl>
                                        <p:attrNameLst>
                                          <p:attrName>style.visibility</p:attrName>
                                        </p:attrNameLst>
                                      </p:cBhvr>
                                      <p:to>
                                        <p:strVal val="visible"/>
                                      </p:to>
                                    </p:set>
                                    <p:animEffect filter="fade" transition="in">
                                      <p:cBhvr>
                                        <p:cTn dur="1000"/>
                                        <p:tgtEl>
                                          <p:spTgt spid="1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pic>
        <p:nvPicPr>
          <p:cNvPr id="129" name="Google Shape;129;p16"/>
          <p:cNvPicPr preferRelativeResize="0"/>
          <p:nvPr/>
        </p:nvPicPr>
        <p:blipFill>
          <a:blip r:embed="rId3">
            <a:alphaModFix/>
          </a:blip>
          <a:stretch>
            <a:fillRect/>
          </a:stretch>
        </p:blipFill>
        <p:spPr>
          <a:xfrm>
            <a:off x="-118450" y="-42650"/>
            <a:ext cx="9144000" cy="5069125"/>
          </a:xfrm>
          <a:prstGeom prst="rect">
            <a:avLst/>
          </a:prstGeom>
          <a:noFill/>
          <a:ln cap="flat" cmpd="sng" w="76200">
            <a:solidFill>
              <a:srgbClr val="0000FF"/>
            </a:solidFill>
            <a:prstDash val="solid"/>
            <a:round/>
            <a:headEnd len="sm" w="sm" type="none"/>
            <a:tailEnd len="sm" w="sm" type="none"/>
          </a:ln>
        </p:spPr>
      </p:pic>
      <p:sp>
        <p:nvSpPr>
          <p:cNvPr id="130" name="Google Shape;130;p16"/>
          <p:cNvSpPr txBox="1"/>
          <p:nvPr>
            <p:ph type="title"/>
          </p:nvPr>
        </p:nvSpPr>
        <p:spPr>
          <a:xfrm>
            <a:off x="942750" y="193025"/>
            <a:ext cx="6949800" cy="284700"/>
          </a:xfrm>
          <a:prstGeom prst="rect">
            <a:avLst/>
          </a:prstGeom>
          <a:solidFill>
            <a:srgbClr val="FFFFFF"/>
          </a:solidFill>
        </p:spPr>
        <p:txBody>
          <a:bodyPr anchorCtr="0" anchor="t" bIns="91425" lIns="91425" spcFirstLastPara="1" rIns="91425" wrap="square" tIns="91425">
            <a:noAutofit/>
          </a:bodyPr>
          <a:lstStyle/>
          <a:p>
            <a:pPr indent="0" lvl="0" marL="0" rtl="0" algn="l">
              <a:spcBef>
                <a:spcPts val="0"/>
              </a:spcBef>
              <a:spcAft>
                <a:spcPts val="0"/>
              </a:spcAft>
              <a:buNone/>
            </a:pPr>
            <a:r>
              <a:t/>
            </a:r>
            <a:endParaRPr sz="1300">
              <a:latin typeface="Pacifico"/>
              <a:ea typeface="Pacifico"/>
              <a:cs typeface="Pacifico"/>
              <a:sym typeface="Pacifico"/>
            </a:endParaRPr>
          </a:p>
          <a:p>
            <a:pPr indent="0" lvl="0" marL="0" rtl="0" algn="l">
              <a:spcBef>
                <a:spcPts val="0"/>
              </a:spcBef>
              <a:spcAft>
                <a:spcPts val="0"/>
              </a:spcAft>
              <a:buNone/>
            </a:pPr>
            <a:r>
              <a:rPr lang="en" sz="6600">
                <a:latin typeface="Pacifico"/>
                <a:ea typeface="Pacifico"/>
                <a:cs typeface="Pacifico"/>
                <a:sym typeface="Pacifico"/>
              </a:rPr>
              <a:t>    </a:t>
            </a:r>
            <a:r>
              <a:rPr lang="en" sz="5800">
                <a:solidFill>
                  <a:srgbClr val="0000FF"/>
                </a:solidFill>
                <a:latin typeface="Pacifico"/>
                <a:ea typeface="Pacifico"/>
                <a:cs typeface="Pacifico"/>
                <a:sym typeface="Pacifico"/>
              </a:rPr>
              <a:t>S.T.R.E.A.M</a:t>
            </a:r>
            <a:endParaRPr sz="5800">
              <a:solidFill>
                <a:srgbClr val="0000FF"/>
              </a:solidFill>
              <a:latin typeface="Pacifico"/>
              <a:ea typeface="Pacifico"/>
              <a:cs typeface="Pacifico"/>
              <a:sym typeface="Pacifico"/>
            </a:endParaRPr>
          </a:p>
          <a:p>
            <a:pPr indent="0" lvl="0" marL="0" rtl="0" algn="l">
              <a:spcBef>
                <a:spcPts val="0"/>
              </a:spcBef>
              <a:spcAft>
                <a:spcPts val="0"/>
              </a:spcAft>
              <a:buNone/>
            </a:pPr>
            <a:r>
              <a:t/>
            </a:r>
            <a:endParaRPr sz="1500"/>
          </a:p>
          <a:p>
            <a:pPr indent="0" lvl="0" marL="0" rtl="0" algn="l">
              <a:spcBef>
                <a:spcPts val="0"/>
              </a:spcBef>
              <a:spcAft>
                <a:spcPts val="0"/>
              </a:spcAft>
              <a:buNone/>
            </a:pPr>
            <a:r>
              <a:rPr lang="en" sz="3300">
                <a:latin typeface="Impact"/>
                <a:ea typeface="Impact"/>
                <a:cs typeface="Impact"/>
                <a:sym typeface="Impact"/>
              </a:rPr>
              <a:t>     </a:t>
            </a:r>
            <a:endParaRPr sz="1400">
              <a:solidFill>
                <a:srgbClr val="000000"/>
              </a:solidFill>
            </a:endParaRPr>
          </a:p>
          <a:p>
            <a:pPr indent="0" lvl="0" marL="0" rtl="0" algn="l">
              <a:spcBef>
                <a:spcPts val="0"/>
              </a:spcBef>
              <a:spcAft>
                <a:spcPts val="0"/>
              </a:spcAft>
              <a:buNone/>
            </a:pPr>
            <a:r>
              <a:t/>
            </a:r>
            <a:endParaRPr sz="3300">
              <a:latin typeface="Impact"/>
              <a:ea typeface="Impact"/>
              <a:cs typeface="Impact"/>
              <a:sym typeface="Impact"/>
            </a:endParaRPr>
          </a:p>
          <a:p>
            <a:pPr indent="0" lvl="0" marL="0" rtl="0" algn="l">
              <a:spcBef>
                <a:spcPts val="0"/>
              </a:spcBef>
              <a:spcAft>
                <a:spcPts val="0"/>
              </a:spcAft>
              <a:buNone/>
            </a:pPr>
            <a:r>
              <a:rPr lang="en" sz="3300">
                <a:latin typeface="Impact"/>
                <a:ea typeface="Impact"/>
                <a:cs typeface="Impact"/>
                <a:sym typeface="Impact"/>
              </a:rPr>
              <a:t>        </a:t>
            </a:r>
            <a:endParaRPr sz="3300">
              <a:latin typeface="Impact"/>
              <a:ea typeface="Impact"/>
              <a:cs typeface="Impact"/>
              <a:sym typeface="Impact"/>
            </a:endParaRPr>
          </a:p>
          <a:p>
            <a:pPr indent="0" lvl="0" marL="0" rtl="0" algn="l">
              <a:spcBef>
                <a:spcPts val="0"/>
              </a:spcBef>
              <a:spcAft>
                <a:spcPts val="0"/>
              </a:spcAft>
              <a:buNone/>
            </a:pPr>
            <a:r>
              <a:rPr lang="en" sz="3300">
                <a:latin typeface="Impact"/>
                <a:ea typeface="Impact"/>
                <a:cs typeface="Impact"/>
                <a:sym typeface="Impact"/>
              </a:rPr>
              <a:t>             </a:t>
            </a:r>
            <a:endParaRPr sz="3300">
              <a:latin typeface="Impact"/>
              <a:ea typeface="Impact"/>
              <a:cs typeface="Impact"/>
              <a:sym typeface="Impact"/>
            </a:endParaRPr>
          </a:p>
          <a:p>
            <a:pPr indent="0" lvl="0" marL="0" rtl="0" algn="l">
              <a:spcBef>
                <a:spcPts val="0"/>
              </a:spcBef>
              <a:spcAft>
                <a:spcPts val="0"/>
              </a:spcAft>
              <a:buNone/>
            </a:pPr>
            <a:r>
              <a:rPr lang="en" sz="3300">
                <a:latin typeface="Impact"/>
                <a:ea typeface="Impact"/>
                <a:cs typeface="Impact"/>
                <a:sym typeface="Impact"/>
              </a:rPr>
              <a:t>                           </a:t>
            </a:r>
            <a:endParaRPr sz="3300">
              <a:latin typeface="Impact"/>
              <a:ea typeface="Impact"/>
              <a:cs typeface="Impact"/>
              <a:sym typeface="Impact"/>
            </a:endParaRPr>
          </a:p>
          <a:p>
            <a:pPr indent="0" lvl="0" marL="0" rtl="0" algn="l">
              <a:spcBef>
                <a:spcPts val="0"/>
              </a:spcBef>
              <a:spcAft>
                <a:spcPts val="0"/>
              </a:spcAft>
              <a:buNone/>
            </a:pPr>
            <a:r>
              <a:rPr lang="en" sz="3300">
                <a:latin typeface="Impact"/>
                <a:ea typeface="Impact"/>
                <a:cs typeface="Impact"/>
                <a:sym typeface="Impact"/>
              </a:rPr>
              <a:t>                                   </a:t>
            </a:r>
            <a:endParaRPr sz="3300">
              <a:latin typeface="Impact"/>
              <a:ea typeface="Impact"/>
              <a:cs typeface="Impact"/>
              <a:sym typeface="Impact"/>
            </a:endParaRPr>
          </a:p>
          <a:p>
            <a:pPr indent="0" lvl="0" marL="0" rtl="0" algn="l">
              <a:spcBef>
                <a:spcPts val="0"/>
              </a:spcBef>
              <a:spcAft>
                <a:spcPts val="0"/>
              </a:spcAft>
              <a:buNone/>
            </a:pPr>
            <a:r>
              <a:rPr lang="en" sz="3300">
                <a:latin typeface="Impact"/>
                <a:ea typeface="Impact"/>
                <a:cs typeface="Impact"/>
                <a:sym typeface="Impact"/>
              </a:rPr>
              <a:t>                                        </a:t>
            </a:r>
            <a:endParaRPr sz="3300">
              <a:latin typeface="Impact"/>
              <a:ea typeface="Impact"/>
              <a:cs typeface="Impact"/>
              <a:sym typeface="Impact"/>
            </a:endParaRPr>
          </a:p>
        </p:txBody>
      </p:sp>
      <p:pic>
        <p:nvPicPr>
          <p:cNvPr id="131" name="Google Shape;131;p16"/>
          <p:cNvPicPr preferRelativeResize="0"/>
          <p:nvPr/>
        </p:nvPicPr>
        <p:blipFill>
          <a:blip r:embed="rId4">
            <a:alphaModFix/>
          </a:blip>
          <a:stretch>
            <a:fillRect/>
          </a:stretch>
        </p:blipFill>
        <p:spPr>
          <a:xfrm>
            <a:off x="7995974" y="-7"/>
            <a:ext cx="1046600" cy="1260232"/>
          </a:xfrm>
          <a:prstGeom prst="rect">
            <a:avLst/>
          </a:prstGeom>
          <a:noFill/>
          <a:ln cap="flat" cmpd="sng" w="38100">
            <a:solidFill>
              <a:srgbClr val="FFFF00"/>
            </a:solidFill>
            <a:prstDash val="solid"/>
            <a:round/>
            <a:headEnd len="sm" w="sm" type="none"/>
            <a:tailEnd len="sm" w="sm" type="none"/>
          </a:ln>
        </p:spPr>
      </p:pic>
      <p:sp>
        <p:nvSpPr>
          <p:cNvPr id="132" name="Google Shape;132;p16"/>
          <p:cNvSpPr txBox="1"/>
          <p:nvPr/>
        </p:nvSpPr>
        <p:spPr>
          <a:xfrm>
            <a:off x="810650" y="183225"/>
            <a:ext cx="7285800" cy="44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900">
                <a:latin typeface="Impact"/>
                <a:ea typeface="Impact"/>
                <a:cs typeface="Impact"/>
                <a:sym typeface="Impact"/>
              </a:rPr>
              <a:t>STRIVING TO REACH </a:t>
            </a:r>
            <a:r>
              <a:rPr b="1" lang="en" sz="1900">
                <a:latin typeface="Impact"/>
                <a:ea typeface="Impact"/>
                <a:cs typeface="Impact"/>
                <a:sym typeface="Impact"/>
              </a:rPr>
              <a:t>EXCELLENCE</a:t>
            </a:r>
            <a:r>
              <a:rPr b="1" lang="en" sz="1900">
                <a:latin typeface="Impact"/>
                <a:ea typeface="Impact"/>
                <a:cs typeface="Impact"/>
                <a:sym typeface="Impact"/>
              </a:rPr>
              <a:t> IN EVERY ASPECT OF MODERN EDUCATION</a:t>
            </a:r>
            <a:endParaRPr b="1" sz="1900">
              <a:latin typeface="Impact"/>
              <a:ea typeface="Impact"/>
              <a:cs typeface="Impact"/>
              <a:sym typeface="Impact"/>
            </a:endParaRPr>
          </a:p>
        </p:txBody>
      </p:sp>
      <p:pic>
        <p:nvPicPr>
          <p:cNvPr id="133" name="Google Shape;133;p16"/>
          <p:cNvPicPr preferRelativeResize="0"/>
          <p:nvPr/>
        </p:nvPicPr>
        <p:blipFill>
          <a:blip r:embed="rId5">
            <a:alphaModFix/>
          </a:blip>
          <a:stretch>
            <a:fillRect/>
          </a:stretch>
        </p:blipFill>
        <p:spPr>
          <a:xfrm>
            <a:off x="3327100" y="1767778"/>
            <a:ext cx="2760125" cy="2435097"/>
          </a:xfrm>
          <a:prstGeom prst="rect">
            <a:avLst/>
          </a:prstGeom>
          <a:noFill/>
          <a:ln>
            <a:noFill/>
          </a:ln>
        </p:spPr>
      </p:pic>
      <p:sp>
        <p:nvSpPr>
          <p:cNvPr id="134" name="Google Shape;134;p16"/>
          <p:cNvSpPr txBox="1"/>
          <p:nvPr/>
        </p:nvSpPr>
        <p:spPr>
          <a:xfrm>
            <a:off x="1559013" y="1171500"/>
            <a:ext cx="55896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FFFF00"/>
                </a:solidFill>
                <a:latin typeface="Impact"/>
                <a:ea typeface="Impact"/>
                <a:cs typeface="Impact"/>
                <a:sym typeface="Impact"/>
              </a:rPr>
              <a:t>D</a:t>
            </a:r>
            <a:r>
              <a:rPr lang="en" sz="2100">
                <a:latin typeface="Impact"/>
                <a:ea typeface="Impact"/>
                <a:cs typeface="Impact"/>
                <a:sym typeface="Impact"/>
              </a:rPr>
              <a:t>ISCOVER  C</a:t>
            </a:r>
            <a:r>
              <a:rPr lang="en" sz="2100">
                <a:solidFill>
                  <a:srgbClr val="FF0000"/>
                </a:solidFill>
                <a:latin typeface="Impact"/>
                <a:ea typeface="Impact"/>
                <a:cs typeface="Impact"/>
                <a:sym typeface="Impact"/>
              </a:rPr>
              <a:t>R</a:t>
            </a:r>
            <a:r>
              <a:rPr lang="en" sz="2100">
                <a:latin typeface="Impact"/>
                <a:ea typeface="Impact"/>
                <a:cs typeface="Impact"/>
                <a:sym typeface="Impact"/>
              </a:rPr>
              <a:t>EATE  </a:t>
            </a:r>
            <a:r>
              <a:rPr lang="en" sz="2100">
                <a:solidFill>
                  <a:srgbClr val="0000FF"/>
                </a:solidFill>
                <a:latin typeface="Impact"/>
                <a:ea typeface="Impact"/>
                <a:cs typeface="Impact"/>
                <a:sym typeface="Impact"/>
              </a:rPr>
              <a:t> </a:t>
            </a:r>
            <a:r>
              <a:rPr lang="en" sz="2100">
                <a:solidFill>
                  <a:srgbClr val="00FF00"/>
                </a:solidFill>
                <a:latin typeface="Impact"/>
                <a:ea typeface="Impact"/>
                <a:cs typeface="Impact"/>
                <a:sym typeface="Impact"/>
              </a:rPr>
              <a:t>E</a:t>
            </a:r>
            <a:r>
              <a:rPr lang="en" sz="2100">
                <a:latin typeface="Impact"/>
                <a:ea typeface="Impact"/>
                <a:cs typeface="Impact"/>
                <a:sym typeface="Impact"/>
              </a:rPr>
              <a:t>XPERIMENT </a:t>
            </a:r>
            <a:r>
              <a:rPr lang="en" sz="2100">
                <a:solidFill>
                  <a:srgbClr val="FF9900"/>
                </a:solidFill>
                <a:latin typeface="Impact"/>
                <a:ea typeface="Impact"/>
                <a:cs typeface="Impact"/>
                <a:sym typeface="Impact"/>
              </a:rPr>
              <a:t> </a:t>
            </a:r>
            <a:r>
              <a:rPr lang="en" sz="2100">
                <a:solidFill>
                  <a:srgbClr val="9900FF"/>
                </a:solidFill>
                <a:latin typeface="Impact"/>
                <a:ea typeface="Impact"/>
                <a:cs typeface="Impact"/>
                <a:sym typeface="Impact"/>
              </a:rPr>
              <a:t>A</a:t>
            </a:r>
            <a:r>
              <a:rPr lang="en" sz="2100">
                <a:latin typeface="Impact"/>
                <a:ea typeface="Impact"/>
                <a:cs typeface="Impact"/>
                <a:sym typeface="Impact"/>
              </a:rPr>
              <a:t>NALYZE   I</a:t>
            </a:r>
            <a:r>
              <a:rPr lang="en" sz="2100">
                <a:solidFill>
                  <a:srgbClr val="FF9900"/>
                </a:solidFill>
                <a:latin typeface="Impact"/>
                <a:ea typeface="Impact"/>
                <a:cs typeface="Impact"/>
                <a:sym typeface="Impact"/>
              </a:rPr>
              <a:t>M</a:t>
            </a:r>
            <a:r>
              <a:rPr lang="en" sz="2100">
                <a:latin typeface="Impact"/>
                <a:ea typeface="Impact"/>
                <a:cs typeface="Impact"/>
                <a:sym typeface="Impact"/>
              </a:rPr>
              <a:t>AGIN</a:t>
            </a:r>
            <a:r>
              <a:rPr lang="en" sz="2000">
                <a:latin typeface="Impact"/>
                <a:ea typeface="Impact"/>
                <a:cs typeface="Impact"/>
                <a:sym typeface="Impact"/>
              </a:rPr>
              <a:t>E</a:t>
            </a:r>
            <a:endParaRPr sz="2000">
              <a:latin typeface="Impact"/>
              <a:ea typeface="Impact"/>
              <a:cs typeface="Impact"/>
              <a:sym typeface="Impact"/>
            </a:endParaRPr>
          </a:p>
        </p:txBody>
      </p:sp>
      <p:pic>
        <p:nvPicPr>
          <p:cNvPr id="135" name="Google Shape;135;p16"/>
          <p:cNvPicPr preferRelativeResize="0"/>
          <p:nvPr/>
        </p:nvPicPr>
        <p:blipFill>
          <a:blip r:embed="rId6">
            <a:alphaModFix/>
          </a:blip>
          <a:stretch>
            <a:fillRect/>
          </a:stretch>
        </p:blipFill>
        <p:spPr>
          <a:xfrm>
            <a:off x="1627850" y="3709850"/>
            <a:ext cx="2251491" cy="1265975"/>
          </a:xfrm>
          <a:prstGeom prst="rect">
            <a:avLst/>
          </a:prstGeom>
          <a:noFill/>
          <a:ln>
            <a:noFill/>
          </a:ln>
        </p:spPr>
      </p:pic>
      <p:pic>
        <p:nvPicPr>
          <p:cNvPr id="136" name="Google Shape;136;p16"/>
          <p:cNvPicPr preferRelativeResize="0"/>
          <p:nvPr/>
        </p:nvPicPr>
        <p:blipFill rotWithShape="1">
          <a:blip r:embed="rId7">
            <a:alphaModFix/>
          </a:blip>
          <a:srcRect b="8595" l="0" r="0" t="16075"/>
          <a:stretch/>
        </p:blipFill>
        <p:spPr>
          <a:xfrm>
            <a:off x="7935901" y="3788776"/>
            <a:ext cx="1132698" cy="1265975"/>
          </a:xfrm>
          <a:prstGeom prst="rect">
            <a:avLst/>
          </a:prstGeom>
          <a:noFill/>
          <a:ln cap="flat" cmpd="sng" w="28575">
            <a:solidFill>
              <a:srgbClr val="0000FF"/>
            </a:solidFill>
            <a:prstDash val="solid"/>
            <a:round/>
            <a:headEnd len="sm" w="sm" type="none"/>
            <a:tailEnd len="sm" w="sm" type="none"/>
          </a:ln>
        </p:spPr>
      </p:pic>
      <p:sp>
        <p:nvSpPr>
          <p:cNvPr id="137" name="Google Shape;137;p16"/>
          <p:cNvSpPr txBox="1"/>
          <p:nvPr/>
        </p:nvSpPr>
        <p:spPr>
          <a:xfrm>
            <a:off x="3030725" y="3163050"/>
            <a:ext cx="1884900" cy="492600"/>
          </a:xfrm>
          <a:prstGeom prst="rect">
            <a:avLst/>
          </a:prstGeom>
          <a:solidFill>
            <a:srgbClr val="FFFF00"/>
          </a:solidFill>
          <a:ln cap="flat" cmpd="sng" w="28575">
            <a:solidFill>
              <a:srgbClr val="00FF00"/>
            </a:solidFill>
            <a:prstDash val="solid"/>
            <a:round/>
            <a:headEnd len="sm" w="sm" type="none"/>
            <a:tailEnd len="sm" w="sm" type="none"/>
          </a:ln>
        </p:spPr>
        <p:txBody>
          <a:bodyPr anchorCtr="0" anchor="t" bIns="0" lIns="91425" spcFirstLastPara="1" rIns="91425" wrap="square" tIns="0">
            <a:noAutofit/>
          </a:bodyPr>
          <a:lstStyle/>
          <a:p>
            <a:pPr indent="0" lvl="0" marL="0" rtl="0" algn="l">
              <a:spcBef>
                <a:spcPts val="0"/>
              </a:spcBef>
              <a:spcAft>
                <a:spcPts val="0"/>
              </a:spcAft>
              <a:buClr>
                <a:schemeClr val="dk1"/>
              </a:buClr>
              <a:buSzPts val="1100"/>
              <a:buFont typeface="Arial"/>
              <a:buNone/>
            </a:pPr>
            <a:r>
              <a:rPr lang="en" sz="3300">
                <a:solidFill>
                  <a:schemeClr val="dk1"/>
                </a:solidFill>
                <a:latin typeface="Impact"/>
                <a:ea typeface="Impact"/>
                <a:cs typeface="Impact"/>
                <a:sym typeface="Impact"/>
              </a:rPr>
              <a:t> </a:t>
            </a:r>
            <a:r>
              <a:rPr lang="en" sz="2400">
                <a:solidFill>
                  <a:schemeClr val="dk1"/>
                </a:solidFill>
                <a:latin typeface="Impact"/>
                <a:ea typeface="Impact"/>
                <a:cs typeface="Impact"/>
                <a:sym typeface="Impact"/>
              </a:rPr>
              <a:t>ENGINEERING</a:t>
            </a:r>
            <a:endParaRPr sz="500"/>
          </a:p>
        </p:txBody>
      </p:sp>
      <p:pic>
        <p:nvPicPr>
          <p:cNvPr id="138" name="Google Shape;138;p16"/>
          <p:cNvPicPr preferRelativeResize="0"/>
          <p:nvPr/>
        </p:nvPicPr>
        <p:blipFill rotWithShape="1">
          <a:blip r:embed="rId8">
            <a:alphaModFix/>
          </a:blip>
          <a:srcRect b="0" l="0" r="12265" t="0"/>
          <a:stretch/>
        </p:blipFill>
        <p:spPr>
          <a:xfrm>
            <a:off x="6682392" y="3889825"/>
            <a:ext cx="1211884" cy="776100"/>
          </a:xfrm>
          <a:prstGeom prst="rect">
            <a:avLst/>
          </a:prstGeom>
          <a:noFill/>
          <a:ln cap="flat" cmpd="sng" w="76200">
            <a:solidFill>
              <a:srgbClr val="0000FF"/>
            </a:solidFill>
            <a:prstDash val="solid"/>
            <a:round/>
            <a:headEnd len="sm" w="sm" type="none"/>
            <a:tailEnd len="sm" w="sm" type="none"/>
          </a:ln>
        </p:spPr>
      </p:pic>
      <p:pic>
        <p:nvPicPr>
          <p:cNvPr id="139" name="Google Shape;139;p16"/>
          <p:cNvPicPr preferRelativeResize="0"/>
          <p:nvPr/>
        </p:nvPicPr>
        <p:blipFill>
          <a:blip r:embed="rId9">
            <a:alphaModFix/>
          </a:blip>
          <a:stretch>
            <a:fillRect/>
          </a:stretch>
        </p:blipFill>
        <p:spPr>
          <a:xfrm>
            <a:off x="-83500" y="2246337"/>
            <a:ext cx="1703300" cy="1703300"/>
          </a:xfrm>
          <a:prstGeom prst="rect">
            <a:avLst/>
          </a:prstGeom>
          <a:noFill/>
          <a:ln cap="flat" cmpd="sng" w="76200">
            <a:solidFill>
              <a:srgbClr val="0000FF"/>
            </a:solidFill>
            <a:prstDash val="solid"/>
            <a:round/>
            <a:headEnd len="sm" w="sm" type="none"/>
            <a:tailEnd len="sm" w="sm" type="none"/>
          </a:ln>
        </p:spPr>
      </p:pic>
      <p:pic>
        <p:nvPicPr>
          <p:cNvPr id="140" name="Google Shape;140;p16"/>
          <p:cNvPicPr preferRelativeResize="0"/>
          <p:nvPr/>
        </p:nvPicPr>
        <p:blipFill rotWithShape="1">
          <a:blip r:embed="rId10">
            <a:alphaModFix/>
          </a:blip>
          <a:srcRect b="32619" l="0" r="0" t="0"/>
          <a:stretch/>
        </p:blipFill>
        <p:spPr>
          <a:xfrm>
            <a:off x="-23750" y="3898475"/>
            <a:ext cx="1260703" cy="1046572"/>
          </a:xfrm>
          <a:prstGeom prst="rect">
            <a:avLst/>
          </a:prstGeom>
          <a:noFill/>
          <a:ln cap="flat" cmpd="sng" w="76200">
            <a:solidFill>
              <a:srgbClr val="00FFFF"/>
            </a:solidFill>
            <a:prstDash val="solid"/>
            <a:round/>
            <a:headEnd len="sm" w="sm" type="none"/>
            <a:tailEnd len="sm" w="sm" type="none"/>
          </a:ln>
        </p:spPr>
      </p:pic>
      <p:pic>
        <p:nvPicPr>
          <p:cNvPr id="141" name="Google Shape;141;p16"/>
          <p:cNvPicPr preferRelativeResize="0"/>
          <p:nvPr/>
        </p:nvPicPr>
        <p:blipFill>
          <a:blip r:embed="rId11">
            <a:alphaModFix/>
          </a:blip>
          <a:stretch>
            <a:fillRect/>
          </a:stretch>
        </p:blipFill>
        <p:spPr>
          <a:xfrm>
            <a:off x="1627850" y="2771025"/>
            <a:ext cx="1132700" cy="794578"/>
          </a:xfrm>
          <a:prstGeom prst="rect">
            <a:avLst/>
          </a:prstGeom>
          <a:noFill/>
          <a:ln cap="flat" cmpd="sng" w="38100">
            <a:solidFill>
              <a:srgbClr val="0000FF"/>
            </a:solidFill>
            <a:prstDash val="solid"/>
            <a:round/>
            <a:headEnd len="sm" w="sm" type="none"/>
            <a:tailEnd len="sm" w="sm" type="none"/>
          </a:ln>
        </p:spPr>
      </p:pic>
      <p:sp>
        <p:nvSpPr>
          <p:cNvPr id="142" name="Google Shape;142;p16"/>
          <p:cNvSpPr txBox="1"/>
          <p:nvPr/>
        </p:nvSpPr>
        <p:spPr>
          <a:xfrm>
            <a:off x="3476813" y="1597188"/>
            <a:ext cx="2625300" cy="776100"/>
          </a:xfrm>
          <a:prstGeom prst="rect">
            <a:avLst/>
          </a:prstGeom>
          <a:solidFill>
            <a:srgbClr val="0000FF"/>
          </a:solidFill>
          <a:ln cap="flat" cmpd="sng" w="38100">
            <a:solidFill>
              <a:srgbClr val="FFFF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2900">
                <a:solidFill>
                  <a:srgbClr val="FFFF00"/>
                </a:solidFill>
                <a:latin typeface="Amatic SC"/>
                <a:ea typeface="Amatic SC"/>
                <a:cs typeface="Amatic SC"/>
                <a:sym typeface="Amatic SC"/>
              </a:rPr>
              <a:t>BE  </a:t>
            </a:r>
            <a:r>
              <a:rPr lang="en" sz="2500">
                <a:solidFill>
                  <a:srgbClr val="FFFF00"/>
                </a:solidFill>
                <a:latin typeface="Amatic SC"/>
                <a:ea typeface="Amatic SC"/>
                <a:cs typeface="Amatic SC"/>
                <a:sym typeface="Amatic SC"/>
              </a:rPr>
              <a:t> </a:t>
            </a:r>
            <a:r>
              <a:rPr lang="en" sz="2700">
                <a:solidFill>
                  <a:srgbClr val="FFFF00"/>
                </a:solidFill>
                <a:latin typeface="Amatic SC"/>
                <a:ea typeface="Amatic SC"/>
                <a:cs typeface="Amatic SC"/>
                <a:sym typeface="Amatic SC"/>
              </a:rPr>
              <a:t>THE</a:t>
            </a:r>
            <a:r>
              <a:rPr lang="en" sz="2400">
                <a:solidFill>
                  <a:srgbClr val="FFFF00"/>
                </a:solidFill>
                <a:latin typeface="Amatic SC"/>
                <a:ea typeface="Amatic SC"/>
                <a:cs typeface="Amatic SC"/>
                <a:sym typeface="Amatic SC"/>
              </a:rPr>
              <a:t> </a:t>
            </a:r>
            <a:r>
              <a:rPr lang="en" sz="2400">
                <a:solidFill>
                  <a:srgbClr val="FFFF00"/>
                </a:solidFill>
                <a:latin typeface="Pacifico"/>
                <a:ea typeface="Pacifico"/>
                <a:cs typeface="Pacifico"/>
                <a:sym typeface="Pacifico"/>
              </a:rPr>
              <a:t> DREAM</a:t>
            </a:r>
            <a:endParaRPr sz="2400">
              <a:solidFill>
                <a:srgbClr val="FFFF00"/>
              </a:solidFill>
              <a:latin typeface="Pacifico"/>
              <a:ea typeface="Pacifico"/>
              <a:cs typeface="Pacifico"/>
              <a:sym typeface="Pacifico"/>
            </a:endParaRPr>
          </a:p>
          <a:p>
            <a:pPr indent="0" lvl="0" marL="0" rtl="0" algn="l">
              <a:spcBef>
                <a:spcPts val="0"/>
              </a:spcBef>
              <a:spcAft>
                <a:spcPts val="0"/>
              </a:spcAft>
              <a:buNone/>
            </a:pPr>
            <a:r>
              <a:rPr lang="en" sz="1300">
                <a:solidFill>
                  <a:srgbClr val="FFFF00"/>
                </a:solidFill>
                <a:latin typeface="Amatic SC"/>
                <a:ea typeface="Amatic SC"/>
                <a:cs typeface="Amatic SC"/>
                <a:sym typeface="Amatic SC"/>
              </a:rPr>
              <a:t>             LEADERS in EDUCATION  &amp;  INNOVATION</a:t>
            </a:r>
            <a:endParaRPr sz="1300">
              <a:solidFill>
                <a:srgbClr val="FFFF00"/>
              </a:solidFill>
              <a:latin typeface="Amatic SC"/>
              <a:ea typeface="Amatic SC"/>
              <a:cs typeface="Amatic SC"/>
              <a:sym typeface="Amatic SC"/>
            </a:endParaRPr>
          </a:p>
          <a:p>
            <a:pPr indent="0" lvl="0" marL="0" rtl="0" algn="l">
              <a:spcBef>
                <a:spcPts val="0"/>
              </a:spcBef>
              <a:spcAft>
                <a:spcPts val="0"/>
              </a:spcAft>
              <a:buNone/>
            </a:pPr>
            <a:r>
              <a:t/>
            </a:r>
            <a:endParaRPr sz="2400">
              <a:solidFill>
                <a:srgbClr val="FFFF00"/>
              </a:solidFill>
              <a:latin typeface="Pacifico"/>
              <a:ea typeface="Pacifico"/>
              <a:cs typeface="Pacifico"/>
              <a:sym typeface="Pacifico"/>
            </a:endParaRPr>
          </a:p>
        </p:txBody>
      </p:sp>
      <p:pic>
        <p:nvPicPr>
          <p:cNvPr id="143" name="Google Shape;143;p16"/>
          <p:cNvPicPr preferRelativeResize="0"/>
          <p:nvPr/>
        </p:nvPicPr>
        <p:blipFill>
          <a:blip r:embed="rId12">
            <a:alphaModFix/>
          </a:blip>
          <a:stretch>
            <a:fillRect/>
          </a:stretch>
        </p:blipFill>
        <p:spPr>
          <a:xfrm>
            <a:off x="7249701" y="757223"/>
            <a:ext cx="917375" cy="657751"/>
          </a:xfrm>
          <a:prstGeom prst="rect">
            <a:avLst/>
          </a:prstGeom>
          <a:noFill/>
          <a:ln cap="flat" cmpd="sng" w="76200">
            <a:solidFill>
              <a:srgbClr val="0000FF"/>
            </a:solidFill>
            <a:prstDash val="solid"/>
            <a:round/>
            <a:headEnd len="sm" w="sm" type="none"/>
            <a:tailEnd len="sm" w="sm" type="none"/>
          </a:ln>
        </p:spPr>
      </p:pic>
      <p:pic>
        <p:nvPicPr>
          <p:cNvPr id="144" name="Google Shape;144;p16"/>
          <p:cNvPicPr preferRelativeResize="0"/>
          <p:nvPr/>
        </p:nvPicPr>
        <p:blipFill rotWithShape="1">
          <a:blip r:embed="rId13">
            <a:alphaModFix/>
          </a:blip>
          <a:srcRect b="0" l="0" r="26804" t="0"/>
          <a:stretch/>
        </p:blipFill>
        <p:spPr>
          <a:xfrm>
            <a:off x="626148" y="589286"/>
            <a:ext cx="917375" cy="938789"/>
          </a:xfrm>
          <a:prstGeom prst="rect">
            <a:avLst/>
          </a:prstGeom>
          <a:noFill/>
          <a:ln cap="flat" cmpd="sng" w="38100">
            <a:solidFill>
              <a:srgbClr val="00FFFF"/>
            </a:solidFill>
            <a:prstDash val="solid"/>
            <a:round/>
            <a:headEnd len="sm" w="sm" type="none"/>
            <a:tailEnd len="sm" w="sm" type="none"/>
          </a:ln>
        </p:spPr>
      </p:pic>
      <p:sp>
        <p:nvSpPr>
          <p:cNvPr id="145" name="Google Shape;145;p16"/>
          <p:cNvSpPr txBox="1"/>
          <p:nvPr/>
        </p:nvSpPr>
        <p:spPr>
          <a:xfrm>
            <a:off x="1489250" y="1597188"/>
            <a:ext cx="1595100" cy="446400"/>
          </a:xfrm>
          <a:prstGeom prst="rect">
            <a:avLst/>
          </a:prstGeom>
          <a:solidFill>
            <a:srgbClr val="FFFF00"/>
          </a:solidFill>
          <a:ln cap="flat" cmpd="sng" w="28575">
            <a:solidFill>
              <a:srgbClr val="000000"/>
            </a:solidFill>
            <a:prstDash val="solid"/>
            <a:round/>
            <a:headEnd len="sm" w="sm" type="none"/>
            <a:tailEnd len="sm" w="sm" type="none"/>
          </a:ln>
        </p:spPr>
        <p:txBody>
          <a:bodyPr anchorCtr="0" anchor="t" bIns="0" lIns="91425" spcFirstLastPara="1" rIns="91425" wrap="square" tIns="0">
            <a:noAutofit/>
          </a:bodyPr>
          <a:lstStyle/>
          <a:p>
            <a:pPr indent="0" lvl="0" marL="0" rtl="0" algn="l">
              <a:spcBef>
                <a:spcPts val="0"/>
              </a:spcBef>
              <a:spcAft>
                <a:spcPts val="0"/>
              </a:spcAft>
              <a:buClr>
                <a:schemeClr val="dk1"/>
              </a:buClr>
              <a:buSzPts val="1100"/>
              <a:buFont typeface="Arial"/>
              <a:buNone/>
            </a:pPr>
            <a:r>
              <a:rPr lang="en" sz="3000">
                <a:solidFill>
                  <a:schemeClr val="dk1"/>
                </a:solidFill>
                <a:latin typeface="Impact"/>
                <a:ea typeface="Impact"/>
                <a:cs typeface="Impact"/>
                <a:sym typeface="Impact"/>
              </a:rPr>
              <a:t> SCIENCE</a:t>
            </a:r>
            <a:endParaRPr sz="3000"/>
          </a:p>
        </p:txBody>
      </p:sp>
      <p:pic>
        <p:nvPicPr>
          <p:cNvPr id="146" name="Google Shape;146;p16"/>
          <p:cNvPicPr preferRelativeResize="0"/>
          <p:nvPr/>
        </p:nvPicPr>
        <p:blipFill>
          <a:blip r:embed="rId14">
            <a:alphaModFix/>
          </a:blip>
          <a:stretch>
            <a:fillRect/>
          </a:stretch>
        </p:blipFill>
        <p:spPr>
          <a:xfrm>
            <a:off x="7052225" y="1542575"/>
            <a:ext cx="1114850" cy="1114850"/>
          </a:xfrm>
          <a:prstGeom prst="rect">
            <a:avLst/>
          </a:prstGeom>
          <a:noFill/>
          <a:ln>
            <a:noFill/>
          </a:ln>
        </p:spPr>
      </p:pic>
      <p:pic>
        <p:nvPicPr>
          <p:cNvPr id="147" name="Google Shape;147;p16"/>
          <p:cNvPicPr preferRelativeResize="0"/>
          <p:nvPr/>
        </p:nvPicPr>
        <p:blipFill>
          <a:blip r:embed="rId15">
            <a:alphaModFix/>
          </a:blip>
          <a:stretch>
            <a:fillRect/>
          </a:stretch>
        </p:blipFill>
        <p:spPr>
          <a:xfrm>
            <a:off x="6512750" y="1703641"/>
            <a:ext cx="695850" cy="960259"/>
          </a:xfrm>
          <a:prstGeom prst="rect">
            <a:avLst/>
          </a:prstGeom>
          <a:noFill/>
          <a:ln>
            <a:noFill/>
          </a:ln>
        </p:spPr>
      </p:pic>
      <p:pic>
        <p:nvPicPr>
          <p:cNvPr id="148" name="Google Shape;148;p16"/>
          <p:cNvPicPr preferRelativeResize="0"/>
          <p:nvPr/>
        </p:nvPicPr>
        <p:blipFill>
          <a:blip r:embed="rId16">
            <a:alphaModFix/>
          </a:blip>
          <a:stretch>
            <a:fillRect/>
          </a:stretch>
        </p:blipFill>
        <p:spPr>
          <a:xfrm>
            <a:off x="8060586" y="1343973"/>
            <a:ext cx="917374" cy="1146977"/>
          </a:xfrm>
          <a:prstGeom prst="rect">
            <a:avLst/>
          </a:prstGeom>
          <a:noFill/>
          <a:ln cap="flat" cmpd="sng" w="76200">
            <a:solidFill>
              <a:srgbClr val="00FFFF"/>
            </a:solidFill>
            <a:prstDash val="solid"/>
            <a:round/>
            <a:headEnd len="sm" w="sm" type="none"/>
            <a:tailEnd len="sm" w="sm" type="none"/>
          </a:ln>
        </p:spPr>
      </p:pic>
      <p:pic>
        <p:nvPicPr>
          <p:cNvPr id="149" name="Google Shape;149;p16"/>
          <p:cNvPicPr preferRelativeResize="0"/>
          <p:nvPr/>
        </p:nvPicPr>
        <p:blipFill>
          <a:blip r:embed="rId17">
            <a:alphaModFix/>
          </a:blip>
          <a:stretch>
            <a:fillRect/>
          </a:stretch>
        </p:blipFill>
        <p:spPr>
          <a:xfrm>
            <a:off x="2" y="1260220"/>
            <a:ext cx="760500" cy="997178"/>
          </a:xfrm>
          <a:prstGeom prst="rect">
            <a:avLst/>
          </a:prstGeom>
          <a:noFill/>
          <a:ln cap="flat" cmpd="sng" w="76200">
            <a:solidFill>
              <a:srgbClr val="FFFF00"/>
            </a:solidFill>
            <a:prstDash val="solid"/>
            <a:round/>
            <a:headEnd len="sm" w="sm" type="none"/>
            <a:tailEnd len="sm" w="sm" type="none"/>
          </a:ln>
        </p:spPr>
      </p:pic>
      <p:sp>
        <p:nvSpPr>
          <p:cNvPr id="150" name="Google Shape;150;p16"/>
          <p:cNvSpPr txBox="1"/>
          <p:nvPr/>
        </p:nvSpPr>
        <p:spPr>
          <a:xfrm>
            <a:off x="2850700" y="4260350"/>
            <a:ext cx="2898300" cy="631200"/>
          </a:xfrm>
          <a:prstGeom prst="rect">
            <a:avLst/>
          </a:prstGeom>
          <a:solidFill>
            <a:srgbClr val="00FFFF"/>
          </a:solidFill>
          <a:ln cap="flat" cmpd="sng" w="28575">
            <a:solidFill>
              <a:srgbClr val="0000FF"/>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900">
                <a:latin typeface="Lobster"/>
                <a:ea typeface="Lobster"/>
                <a:cs typeface="Lobster"/>
                <a:sym typeface="Lobster"/>
              </a:rPr>
              <a:t>Welcome to our new  STREAM          </a:t>
            </a:r>
            <a:r>
              <a:rPr lang="en" sz="1600">
                <a:latin typeface="Lobster"/>
                <a:ea typeface="Lobster"/>
                <a:cs typeface="Lobster"/>
                <a:sym typeface="Lobster"/>
              </a:rPr>
              <a:t>The DREAM</a:t>
            </a:r>
            <a:endParaRPr sz="1600">
              <a:latin typeface="Lobster"/>
              <a:ea typeface="Lobster"/>
              <a:cs typeface="Lobster"/>
              <a:sym typeface="Lobster"/>
            </a:endParaRPr>
          </a:p>
          <a:p>
            <a:pPr indent="0" lvl="0" marL="0" rtl="0" algn="l">
              <a:spcBef>
                <a:spcPts val="0"/>
              </a:spcBef>
              <a:spcAft>
                <a:spcPts val="0"/>
              </a:spcAft>
              <a:buNone/>
            </a:pPr>
            <a:r>
              <a:rPr lang="en" sz="1300">
                <a:latin typeface="Impact"/>
                <a:ea typeface="Impact"/>
                <a:cs typeface="Impact"/>
                <a:sym typeface="Impact"/>
              </a:rPr>
              <a:t>INTERACTIVE </a:t>
            </a:r>
            <a:r>
              <a:rPr lang="en" sz="1300">
                <a:latin typeface="Impact"/>
                <a:ea typeface="Impact"/>
                <a:cs typeface="Impact"/>
                <a:sym typeface="Impact"/>
              </a:rPr>
              <a:t>OUTDOOR LEARNING CENTER</a:t>
            </a:r>
            <a:endParaRPr sz="1300">
              <a:latin typeface="Impact"/>
              <a:ea typeface="Impact"/>
              <a:cs typeface="Impact"/>
              <a:sym typeface="Impact"/>
            </a:endParaRPr>
          </a:p>
        </p:txBody>
      </p:sp>
      <p:sp>
        <p:nvSpPr>
          <p:cNvPr id="151" name="Google Shape;151;p16"/>
          <p:cNvSpPr txBox="1"/>
          <p:nvPr/>
        </p:nvSpPr>
        <p:spPr>
          <a:xfrm>
            <a:off x="5812100" y="4260350"/>
            <a:ext cx="870300" cy="492600"/>
          </a:xfrm>
          <a:prstGeom prst="rect">
            <a:avLst/>
          </a:prstGeom>
          <a:solidFill>
            <a:srgbClr val="FFFF00"/>
          </a:solidFill>
          <a:ln cap="flat" cmpd="sng" w="28575">
            <a:solidFill>
              <a:srgbClr val="FF99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300">
                <a:solidFill>
                  <a:schemeClr val="dk1"/>
                </a:solidFill>
                <a:latin typeface="Impact"/>
                <a:ea typeface="Impact"/>
                <a:cs typeface="Impact"/>
                <a:sym typeface="Impact"/>
              </a:rPr>
              <a:t>MATH</a:t>
            </a:r>
            <a:endParaRPr sz="400"/>
          </a:p>
        </p:txBody>
      </p:sp>
      <p:sp>
        <p:nvSpPr>
          <p:cNvPr id="152" name="Google Shape;152;p16"/>
          <p:cNvSpPr txBox="1"/>
          <p:nvPr/>
        </p:nvSpPr>
        <p:spPr>
          <a:xfrm>
            <a:off x="3677675" y="3734800"/>
            <a:ext cx="2569200" cy="4464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500">
                <a:solidFill>
                  <a:schemeClr val="dk1"/>
                </a:solidFill>
                <a:latin typeface="Impact"/>
                <a:ea typeface="Impact"/>
                <a:cs typeface="Impact"/>
                <a:sym typeface="Impact"/>
              </a:rPr>
              <a:t>ART</a:t>
            </a:r>
            <a:r>
              <a:rPr lang="en" sz="2500">
                <a:solidFill>
                  <a:schemeClr val="dk1"/>
                </a:solidFill>
                <a:latin typeface="Impact"/>
                <a:ea typeface="Impact"/>
                <a:cs typeface="Impact"/>
                <a:sym typeface="Impact"/>
              </a:rPr>
              <a:t>/ AGRICULTURE</a:t>
            </a:r>
            <a:endParaRPr sz="600"/>
          </a:p>
        </p:txBody>
      </p:sp>
      <p:pic>
        <p:nvPicPr>
          <p:cNvPr id="153" name="Google Shape;153;p16"/>
          <p:cNvPicPr preferRelativeResize="0"/>
          <p:nvPr/>
        </p:nvPicPr>
        <p:blipFill>
          <a:blip r:embed="rId18">
            <a:alphaModFix/>
          </a:blip>
          <a:stretch>
            <a:fillRect/>
          </a:stretch>
        </p:blipFill>
        <p:spPr>
          <a:xfrm>
            <a:off x="626150" y="1639650"/>
            <a:ext cx="794575" cy="794575"/>
          </a:xfrm>
          <a:prstGeom prst="rect">
            <a:avLst/>
          </a:prstGeom>
          <a:noFill/>
          <a:ln cap="flat" cmpd="sng" w="9525">
            <a:solidFill>
              <a:srgbClr val="0000FF"/>
            </a:solidFill>
            <a:prstDash val="solid"/>
            <a:round/>
            <a:headEnd len="sm" w="sm" type="none"/>
            <a:tailEnd len="sm" w="sm" type="none"/>
          </a:ln>
        </p:spPr>
      </p:pic>
      <p:pic>
        <p:nvPicPr>
          <p:cNvPr id="154" name="Google Shape;154;p16"/>
          <p:cNvPicPr preferRelativeResize="0"/>
          <p:nvPr/>
        </p:nvPicPr>
        <p:blipFill rotWithShape="1">
          <a:blip r:embed="rId19">
            <a:alphaModFix/>
          </a:blip>
          <a:srcRect b="0" l="6629" r="0" t="0"/>
          <a:stretch/>
        </p:blipFill>
        <p:spPr>
          <a:xfrm>
            <a:off x="6357276" y="2712350"/>
            <a:ext cx="1703300" cy="1021500"/>
          </a:xfrm>
          <a:prstGeom prst="rect">
            <a:avLst/>
          </a:prstGeom>
          <a:noFill/>
          <a:ln cap="flat" cmpd="sng" w="28575">
            <a:solidFill>
              <a:srgbClr val="0000FF"/>
            </a:solidFill>
            <a:prstDash val="solid"/>
            <a:round/>
            <a:headEnd len="sm" w="sm" type="none"/>
            <a:tailEnd len="sm" w="sm" type="none"/>
          </a:ln>
        </p:spPr>
      </p:pic>
      <p:pic>
        <p:nvPicPr>
          <p:cNvPr descr=" " id="155" name="Google Shape;155;p16" title="Ying Yang Twins - Halftime (Instrumental)">
            <a:hlinkClick r:id="rId20"/>
          </p:cNvPr>
          <p:cNvPicPr preferRelativeResize="0"/>
          <p:nvPr/>
        </p:nvPicPr>
        <p:blipFill>
          <a:blip r:embed="rId21">
            <a:alphaModFix/>
          </a:blip>
          <a:stretch>
            <a:fillRect/>
          </a:stretch>
        </p:blipFill>
        <p:spPr>
          <a:xfrm>
            <a:off x="-69712" y="4529425"/>
            <a:ext cx="595200" cy="446400"/>
          </a:xfrm>
          <a:prstGeom prst="rect">
            <a:avLst/>
          </a:prstGeom>
          <a:noFill/>
          <a:ln>
            <a:noFill/>
          </a:ln>
        </p:spPr>
      </p:pic>
      <p:sp>
        <p:nvSpPr>
          <p:cNvPr id="156" name="Google Shape;156;p16"/>
          <p:cNvSpPr txBox="1"/>
          <p:nvPr/>
        </p:nvSpPr>
        <p:spPr>
          <a:xfrm>
            <a:off x="2429025" y="2662450"/>
            <a:ext cx="1450500" cy="446400"/>
          </a:xfrm>
          <a:prstGeom prst="rect">
            <a:avLst/>
          </a:prstGeom>
          <a:solidFill>
            <a:srgbClr val="FFFFFF"/>
          </a:solidFill>
          <a:ln>
            <a:noFill/>
          </a:ln>
        </p:spPr>
        <p:txBody>
          <a:bodyPr anchorCtr="0" anchor="t" bIns="0" lIns="91425" spcFirstLastPara="1" rIns="91425" wrap="square" tIns="0">
            <a:noAutofit/>
          </a:bodyPr>
          <a:lstStyle/>
          <a:p>
            <a:pPr indent="0" lvl="0" marL="0" rtl="0" algn="l">
              <a:spcBef>
                <a:spcPts val="0"/>
              </a:spcBef>
              <a:spcAft>
                <a:spcPts val="0"/>
              </a:spcAft>
              <a:buNone/>
            </a:pPr>
            <a:r>
              <a:rPr lang="en" sz="3000">
                <a:latin typeface="Impact"/>
                <a:ea typeface="Impact"/>
                <a:cs typeface="Impact"/>
                <a:sym typeface="Impact"/>
              </a:rPr>
              <a:t> </a:t>
            </a:r>
            <a:r>
              <a:rPr lang="en" sz="2600">
                <a:latin typeface="Impact"/>
                <a:ea typeface="Impact"/>
                <a:cs typeface="Impact"/>
                <a:sym typeface="Impact"/>
              </a:rPr>
              <a:t>READING</a:t>
            </a:r>
            <a:endParaRPr sz="3300">
              <a:latin typeface="Impact"/>
              <a:ea typeface="Impact"/>
              <a:cs typeface="Impact"/>
              <a:sym typeface="Impact"/>
            </a:endParaRPr>
          </a:p>
        </p:txBody>
      </p:sp>
      <p:sp>
        <p:nvSpPr>
          <p:cNvPr id="157" name="Google Shape;157;p16"/>
          <p:cNvSpPr txBox="1"/>
          <p:nvPr/>
        </p:nvSpPr>
        <p:spPr>
          <a:xfrm>
            <a:off x="1619800" y="2129825"/>
            <a:ext cx="1884900" cy="446400"/>
          </a:xfrm>
          <a:prstGeom prst="rect">
            <a:avLst/>
          </a:prstGeom>
          <a:solidFill>
            <a:srgbClr val="FFFFFF"/>
          </a:solidFill>
          <a:ln>
            <a:noFill/>
          </a:ln>
        </p:spPr>
        <p:txBody>
          <a:bodyPr anchorCtr="0" anchor="t" bIns="0" lIns="91425" spcFirstLastPara="1" rIns="91425" wrap="square" tIns="0">
            <a:noAutofit/>
          </a:bodyPr>
          <a:lstStyle/>
          <a:p>
            <a:pPr indent="0" lvl="0" marL="0" rtl="0" algn="l">
              <a:spcBef>
                <a:spcPts val="0"/>
              </a:spcBef>
              <a:spcAft>
                <a:spcPts val="0"/>
              </a:spcAft>
              <a:buClr>
                <a:schemeClr val="dk1"/>
              </a:buClr>
              <a:buSzPts val="1100"/>
              <a:buFont typeface="Arial"/>
              <a:buNone/>
            </a:pPr>
            <a:r>
              <a:rPr lang="en" sz="2700">
                <a:solidFill>
                  <a:schemeClr val="dk1"/>
                </a:solidFill>
                <a:latin typeface="Impact"/>
                <a:ea typeface="Impact"/>
                <a:cs typeface="Impact"/>
                <a:sym typeface="Impact"/>
              </a:rPr>
              <a:t>T</a:t>
            </a:r>
            <a:r>
              <a:rPr lang="en" sz="2600">
                <a:solidFill>
                  <a:schemeClr val="dk1"/>
                </a:solidFill>
                <a:latin typeface="Impact"/>
                <a:ea typeface="Impact"/>
                <a:cs typeface="Impact"/>
                <a:sym typeface="Impact"/>
              </a:rPr>
              <a:t>ECHNOLOGY</a:t>
            </a:r>
            <a:endParaRPr sz="700"/>
          </a:p>
        </p:txBody>
      </p:sp>
      <p:pic>
        <p:nvPicPr>
          <p:cNvPr id="158" name="Google Shape;158;p16"/>
          <p:cNvPicPr preferRelativeResize="0"/>
          <p:nvPr/>
        </p:nvPicPr>
        <p:blipFill>
          <a:blip r:embed="rId22">
            <a:alphaModFix/>
          </a:blip>
          <a:stretch>
            <a:fillRect/>
          </a:stretch>
        </p:blipFill>
        <p:spPr>
          <a:xfrm>
            <a:off x="7978950" y="2574688"/>
            <a:ext cx="1046600" cy="1046600"/>
          </a:xfrm>
          <a:prstGeom prst="rect">
            <a:avLst/>
          </a:prstGeom>
          <a:noFill/>
          <a:ln cap="flat" cmpd="sng" w="76200">
            <a:solidFill>
              <a:srgbClr val="FFFF00"/>
            </a:solidFill>
            <a:prstDash val="solid"/>
            <a:round/>
            <a:headEnd len="sm" w="sm" type="none"/>
            <a:tailEnd len="sm" w="sm" type="none"/>
          </a:ln>
        </p:spPr>
      </p:pic>
      <p:pic>
        <p:nvPicPr>
          <p:cNvPr id="159" name="Google Shape;159;p16">
            <a:hlinkClick action="ppaction://hlinkshowjump?jump=nextslide"/>
          </p:cNvPr>
          <p:cNvPicPr preferRelativeResize="0"/>
          <p:nvPr/>
        </p:nvPicPr>
        <p:blipFill>
          <a:blip r:embed="rId23">
            <a:alphaModFix/>
          </a:blip>
          <a:stretch>
            <a:fillRect/>
          </a:stretch>
        </p:blipFill>
        <p:spPr>
          <a:xfrm>
            <a:off x="1627850" y="566872"/>
            <a:ext cx="314150" cy="302903"/>
          </a:xfrm>
          <a:prstGeom prst="rect">
            <a:avLst/>
          </a:prstGeom>
          <a:noFill/>
          <a:ln>
            <a:noFill/>
          </a:ln>
        </p:spPr>
      </p:pic>
      <p:pic>
        <p:nvPicPr>
          <p:cNvPr id="160" name="Google Shape;160;p16"/>
          <p:cNvPicPr preferRelativeResize="0"/>
          <p:nvPr/>
        </p:nvPicPr>
        <p:blipFill>
          <a:blip r:embed="rId24">
            <a:alphaModFix/>
          </a:blip>
          <a:stretch>
            <a:fillRect/>
          </a:stretch>
        </p:blipFill>
        <p:spPr>
          <a:xfrm>
            <a:off x="-53375" y="104725"/>
            <a:ext cx="595200" cy="997175"/>
          </a:xfrm>
          <a:prstGeom prst="rect">
            <a:avLst/>
          </a:prstGeom>
          <a:noFill/>
          <a:ln cap="flat" cmpd="sng" w="76200">
            <a:solidFill>
              <a:srgbClr val="0000FF"/>
            </a:solidFill>
            <a:prstDash val="solid"/>
            <a:round/>
            <a:headEnd len="sm" w="sm" type="none"/>
            <a:tailEnd len="sm" w="sm" type="none"/>
          </a:ln>
        </p:spPr>
      </p:pic>
      <p:pic>
        <p:nvPicPr>
          <p:cNvPr descr="#1016 - &quot;Dreaming&quot; - Motivational Trap Beat | New Rap Hip Hop Instrumental Music 2019, by Russian 🇷🇺 producer Evgeny Gubenko. #Instrumentals | 💰 Purchase (No Tags) ➜ https://Rujay.co.uk.&#10;&#10;🎶 Beat Tempo - 122 BPM.&#10;📷 Photo by Oleksandr Pidvalnyi.&#10;&#10;✅ Subscribe! ➜ https://YouTube.com/user/RujayTV.&#10;🔔 Click On The Bell + Turn On Notifications.&#10;&#10;🌍 Promote Your Beats! ➜ http://smarturl.it/FreeMusicPromotion.&#10;▬▬▬▬▬▬▬▬▬▬▬▬▬▬▬▬▬▬▬▬▬▬▬&#10;Want to use this track? You must put this in your post description:&#10;▬▬▬▬▬▬▬▬▬▬▬▬▬▬▬▬▬▬▬▬▬▬▬&#10;Music provided by Rujay.&#10;Instrumental: &quot;Dreaming&quot; by Evgeny Gubenko.&#10;Channel: https://YouTube.com/user/RujayTV.&#10;▬▬▬▬▬▬▬▬▬▬▬▬▬▬▬▬▬▬▬▬▬▬▬&#10;&#10;This instrumental is free to use for non-profit use. For any commercial/profit use, you will need a license from our site. If you have any questions, please contact us.&#10;&#10;✉️  Contact via Email ➜ sales@Rujaymusic.com&#10;&#10;💎 Lease/Download (Without Tags) ➜ https://Rujay.co.uk.&#10;🎹 Soundee Profile - https://soundee.com/Rujay.&#10;► Beatstars Profile - https://beatstars.com/Rujay&#10;🎶 Shop ➜ http://smarturl.it/Instrumental.&#10;&#10;----------------------------------------­­­--------------------------------------­-­-­­--&#10;🔊 Currently Playing: &quot;Dreaming&quot; - Motivational Trap Beat | Rap Hip Hop Instrumental Music 2019 | Evgeny Gubenko #Instrumentals 🔊&#10;&#10;----------------------------------------­­­--------------------------------------­-­-­­--&#10;🔊 Connect With Evgeny Gubenko Below!&#10;&#10;► Instagram ➜ https://instagram.com/evg_h&#10;► Facebook ➜ https://www.facebook.com/eugeny.gubenko&#10;► SoundCloud ➜ https://soundcloud.com/user-589405694&#10;&#10;----------------------------------------­­­--------------------------------------­-­-­­--&#10;★ Stay connected! ★&#10;&#10;► Website ➜ http://smarturl.it/Rujay&#10;► YouTube ➜ http://smarturl.it/RujayYT&#10;► Instagram ➜ http://smarturl.it/RujayInstagram&#10;► Twitter ➜ http://smarturl.it/RujayTwitter&#10;► Facebook ➜ http://smarturl.it/RujayFB&#10;► SoundCloud ➜ http://smarturl.it/RujaySoundCloud&#10;----------------------------------------­­­--------------------------------------­-­-­­--&#10;Trap Beat Instrumental 2019 | Trap Instrumental Beat 2019 | Trap Beats 2019 | Trap Instrumentals 2019 | Instrumental Music Trap 2019 | Instrumental Trap 2019 | Instrumental Rap 2019 | Hip Hop Beat Instrumental 2019 | Hip Hop Instrumental Beat 2019 | Hip Hop Beats 2019 | Hip Hop Instrumentals 2019 | Free Beat Instrumental 2019 | Free Instrumental Beat 2019 | Free Beats 2019 | Free Instrumentals 2019 | Rap Beat Instrumental 2019 | Rap Instrumental Beat 2019 | Rap Beats 2019 | Rap Instrumentals 2019 | Instrumental Music Hip Hop 2019 | Instrumental Music Rap 2019 | Instrumental Hip Hop 2019 | Instrumental Rap 2019&#10;----------------------------------------­­­--------------------------------------­-­-­­--&#10;&#10;★ https://Rujay.co.uk&#10;► Share Large Audio/Video Files ➜ http://smarturl.it/ShareFiles.&#10;🎶 Music Store ➜ http://smarturl.it/Instrumental.&#10;🌍 YouTube Promotion! ➜ http://smarturl.it/FreeMusicPromotion.&#10;🎹  High-Quality Instrumentals ➜ http://smarturl.it/Rujay.&#10;💰 Sell Your Beats! ➜ http://smarturl.it/SellBeats.&#10;&#10;----------------------------------------­­­--------------------------------------­-­-­­--&#10;✅ Subscribe! ➜ http://smarturl.it/RujayYT.&#10;🔔 Click On The Bell + Turn On Notifications.&#10;&#10;All feedback is appreciated. Like the video if you enjoyed. &#10;&#10;Thanks for watching :)" id="161" name="Google Shape;161;p16" title="&quot;Dreaming&quot; - Motivational Trap Beat | Rap Hip Hop Instrumental 2019 | Evgeny Gubenko #Instrumentals">
            <a:hlinkClick r:id="rId25"/>
          </p:cNvPr>
          <p:cNvPicPr preferRelativeResize="0"/>
          <p:nvPr/>
        </p:nvPicPr>
        <p:blipFill>
          <a:blip r:embed="rId26">
            <a:alphaModFix/>
          </a:blip>
          <a:stretch>
            <a:fillRect/>
          </a:stretch>
        </p:blipFill>
        <p:spPr>
          <a:xfrm>
            <a:off x="1100025" y="4119638"/>
            <a:ext cx="595200" cy="446400"/>
          </a:xfrm>
          <a:prstGeom prst="rect">
            <a:avLst/>
          </a:prstGeom>
          <a:noFill/>
          <a:ln>
            <a:noFill/>
          </a:ln>
        </p:spPr>
      </p:pic>
      <p:pic>
        <p:nvPicPr>
          <p:cNvPr descr=" " id="162" name="Google Shape;162;p16" title="Ying Yang Twins - Halftime (Instrumental)">
            <a:hlinkClick r:id="rId27"/>
          </p:cNvPr>
          <p:cNvPicPr preferRelativeResize="0"/>
          <p:nvPr/>
        </p:nvPicPr>
        <p:blipFill>
          <a:blip r:embed="rId21">
            <a:alphaModFix/>
          </a:blip>
          <a:stretch>
            <a:fillRect/>
          </a:stretch>
        </p:blipFill>
        <p:spPr>
          <a:xfrm>
            <a:off x="3275275" y="4126967"/>
            <a:ext cx="314150" cy="235607"/>
          </a:xfrm>
          <a:prstGeom prst="rect">
            <a:avLst/>
          </a:prstGeom>
          <a:noFill/>
          <a:ln>
            <a:noFill/>
          </a:ln>
        </p:spPr>
      </p:pic>
      <p:sp>
        <p:nvSpPr>
          <p:cNvPr id="163" name="Google Shape;163;p16"/>
          <p:cNvSpPr txBox="1"/>
          <p:nvPr/>
        </p:nvSpPr>
        <p:spPr>
          <a:xfrm>
            <a:off x="2100050" y="0"/>
            <a:ext cx="4766100" cy="3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50">
                <a:solidFill>
                  <a:srgbClr val="4D5156"/>
                </a:solidFill>
                <a:highlight>
                  <a:srgbClr val="FFFFFF"/>
                </a:highlight>
                <a:latin typeface="Roboto"/>
                <a:ea typeface="Roboto"/>
                <a:cs typeface="Roboto"/>
                <a:sym typeface="Roboto"/>
              </a:rPr>
              <a:t>We're Empowering Today's Students to be Tomorrow's </a:t>
            </a:r>
            <a:r>
              <a:rPr b="1" lang="en" sz="1250">
                <a:solidFill>
                  <a:srgbClr val="4D5156"/>
                </a:solidFill>
                <a:highlight>
                  <a:srgbClr val="FFFFFF"/>
                </a:highlight>
                <a:latin typeface="Roboto"/>
                <a:ea typeface="Roboto"/>
                <a:cs typeface="Roboto"/>
                <a:sym typeface="Roboto"/>
              </a:rPr>
              <a:t>Leaders</a:t>
            </a:r>
            <a:endParaRPr sz="16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2">
                                  <p:stCondLst>
                                    <p:cond delay="0"/>
                                  </p:stCondLst>
                                  <p:childTnLst>
                                    <p:set>
                                      <p:cBhvr>
                                        <p:cTn dur="1" fill="hold">
                                          <p:stCondLst>
                                            <p:cond delay="0"/>
                                          </p:stCondLst>
                                        </p:cTn>
                                        <p:tgtEl>
                                          <p:spTgt spid="145"/>
                                        </p:tgtEl>
                                        <p:attrNameLst>
                                          <p:attrName>style.visibility</p:attrName>
                                        </p:attrNameLst>
                                      </p:cBhvr>
                                      <p:to>
                                        <p:strVal val="visible"/>
                                      </p:to>
                                    </p:set>
                                    <p:anim calcmode="lin" valueType="num">
                                      <p:cBhvr additive="base">
                                        <p:cTn dur="1000"/>
                                        <p:tgtEl>
                                          <p:spTgt spid="145"/>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2" presetSubtype="2">
                                  <p:stCondLst>
                                    <p:cond delay="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1000"/>
                                        <p:tgtEl>
                                          <p:spTgt spid="157"/>
                                        </p:tgtEl>
                                        <p:attrNameLst>
                                          <p:attrName>ppt_x</p:attrName>
                                        </p:attrNameLst>
                                      </p:cBhvr>
                                      <p:tavLst>
                                        <p:tav fmla="" tm="0">
                                          <p:val>
                                            <p:strVal val="#ppt_x+1"/>
                                          </p:val>
                                        </p:tav>
                                        <p:tav fmla="" tm="100000">
                                          <p:val>
                                            <p:strVal val="#ppt_x"/>
                                          </p:val>
                                        </p:tav>
                                      </p:tavLst>
                                    </p:anim>
                                  </p:childTnLst>
                                </p:cTn>
                              </p:par>
                            </p:childTnLst>
                          </p:cTn>
                        </p:par>
                        <p:par>
                          <p:cTn fill="hold">
                            <p:stCondLst>
                              <p:cond delay="2000"/>
                            </p:stCondLst>
                            <p:childTnLst>
                              <p:par>
                                <p:cTn fill="hold" nodeType="afterEffect" presetClass="entr" presetID="2" presetSubtype="2">
                                  <p:stCondLst>
                                    <p:cond delay="0"/>
                                  </p:stCondLst>
                                  <p:childTnLst>
                                    <p:set>
                                      <p:cBhvr>
                                        <p:cTn dur="1" fill="hold">
                                          <p:stCondLst>
                                            <p:cond delay="0"/>
                                          </p:stCondLst>
                                        </p:cTn>
                                        <p:tgtEl>
                                          <p:spTgt spid="156"/>
                                        </p:tgtEl>
                                        <p:attrNameLst>
                                          <p:attrName>style.visibility</p:attrName>
                                        </p:attrNameLst>
                                      </p:cBhvr>
                                      <p:to>
                                        <p:strVal val="visible"/>
                                      </p:to>
                                    </p:set>
                                    <p:anim calcmode="lin" valueType="num">
                                      <p:cBhvr additive="base">
                                        <p:cTn dur="1000"/>
                                        <p:tgtEl>
                                          <p:spTgt spid="156"/>
                                        </p:tgtEl>
                                        <p:attrNameLst>
                                          <p:attrName>ppt_x</p:attrName>
                                        </p:attrNameLst>
                                      </p:cBhvr>
                                      <p:tavLst>
                                        <p:tav fmla="" tm="0">
                                          <p:val>
                                            <p:strVal val="#ppt_x+1"/>
                                          </p:val>
                                        </p:tav>
                                        <p:tav fmla="" tm="100000">
                                          <p:val>
                                            <p:strVal val="#ppt_x"/>
                                          </p:val>
                                        </p:tav>
                                      </p:tavLst>
                                    </p:anim>
                                  </p:childTnLst>
                                </p:cTn>
                              </p:par>
                            </p:childTnLst>
                          </p:cTn>
                        </p:par>
                        <p:par>
                          <p:cTn fill="hold">
                            <p:stCondLst>
                              <p:cond delay="3000"/>
                            </p:stCondLst>
                            <p:childTnLst>
                              <p:par>
                                <p:cTn fill="hold" nodeType="afterEffect" presetClass="entr" presetID="2" presetSubtype="2">
                                  <p:stCondLst>
                                    <p:cond delay="0"/>
                                  </p:stCondLst>
                                  <p:childTnLst>
                                    <p:set>
                                      <p:cBhvr>
                                        <p:cTn dur="1" fill="hold">
                                          <p:stCondLst>
                                            <p:cond delay="0"/>
                                          </p:stCondLst>
                                        </p:cTn>
                                        <p:tgtEl>
                                          <p:spTgt spid="137"/>
                                        </p:tgtEl>
                                        <p:attrNameLst>
                                          <p:attrName>style.visibility</p:attrName>
                                        </p:attrNameLst>
                                      </p:cBhvr>
                                      <p:to>
                                        <p:strVal val="visible"/>
                                      </p:to>
                                    </p:set>
                                    <p:anim calcmode="lin" valueType="num">
                                      <p:cBhvr additive="base">
                                        <p:cTn dur="1000"/>
                                        <p:tgtEl>
                                          <p:spTgt spid="137"/>
                                        </p:tgtEl>
                                        <p:attrNameLst>
                                          <p:attrName>ppt_x</p:attrName>
                                        </p:attrNameLst>
                                      </p:cBhvr>
                                      <p:tavLst>
                                        <p:tav fmla="" tm="0">
                                          <p:val>
                                            <p:strVal val="#ppt_x+1"/>
                                          </p:val>
                                        </p:tav>
                                        <p:tav fmla="" tm="100000">
                                          <p:val>
                                            <p:strVal val="#ppt_x"/>
                                          </p:val>
                                        </p:tav>
                                      </p:tavLst>
                                    </p:anim>
                                  </p:childTnLst>
                                </p:cTn>
                              </p:par>
                            </p:childTnLst>
                          </p:cTn>
                        </p:par>
                        <p:par>
                          <p:cTn fill="hold">
                            <p:stCondLst>
                              <p:cond delay="4000"/>
                            </p:stCondLst>
                            <p:childTnLst>
                              <p:par>
                                <p:cTn fill="hold" nodeType="afterEffect" presetClass="entr" presetID="2" presetSubtype="2">
                                  <p:stCondLst>
                                    <p:cond delay="0"/>
                                  </p:stCondLst>
                                  <p:childTnLst>
                                    <p:set>
                                      <p:cBhvr>
                                        <p:cTn dur="1" fill="hold">
                                          <p:stCondLst>
                                            <p:cond delay="0"/>
                                          </p:stCondLst>
                                        </p:cTn>
                                        <p:tgtEl>
                                          <p:spTgt spid="152"/>
                                        </p:tgtEl>
                                        <p:attrNameLst>
                                          <p:attrName>style.visibility</p:attrName>
                                        </p:attrNameLst>
                                      </p:cBhvr>
                                      <p:to>
                                        <p:strVal val="visible"/>
                                      </p:to>
                                    </p:set>
                                    <p:anim calcmode="lin" valueType="num">
                                      <p:cBhvr additive="base">
                                        <p:cTn dur="1000"/>
                                        <p:tgtEl>
                                          <p:spTgt spid="152"/>
                                        </p:tgtEl>
                                        <p:attrNameLst>
                                          <p:attrName>ppt_x</p:attrName>
                                        </p:attrNameLst>
                                      </p:cBhvr>
                                      <p:tavLst>
                                        <p:tav fmla="" tm="0">
                                          <p:val>
                                            <p:strVal val="#ppt_x+1"/>
                                          </p:val>
                                        </p:tav>
                                        <p:tav fmla="" tm="100000">
                                          <p:val>
                                            <p:strVal val="#ppt_x"/>
                                          </p:val>
                                        </p:tav>
                                      </p:tavLst>
                                    </p:anim>
                                  </p:childTnLst>
                                </p:cTn>
                              </p:par>
                            </p:childTnLst>
                          </p:cTn>
                        </p:par>
                        <p:par>
                          <p:cTn fill="hold">
                            <p:stCondLst>
                              <p:cond delay="5000"/>
                            </p:stCondLst>
                            <p:childTnLst>
                              <p:par>
                                <p:cTn fill="hold" nodeType="afterEffect" presetClass="entr" presetID="2" presetSubtype="2">
                                  <p:stCondLst>
                                    <p:cond delay="0"/>
                                  </p:stCondLst>
                                  <p:childTnLst>
                                    <p:set>
                                      <p:cBhvr>
                                        <p:cTn dur="1" fill="hold">
                                          <p:stCondLst>
                                            <p:cond delay="0"/>
                                          </p:stCondLst>
                                        </p:cTn>
                                        <p:tgtEl>
                                          <p:spTgt spid="151"/>
                                        </p:tgtEl>
                                        <p:attrNameLst>
                                          <p:attrName>style.visibility</p:attrName>
                                        </p:attrNameLst>
                                      </p:cBhvr>
                                      <p:to>
                                        <p:strVal val="visible"/>
                                      </p:to>
                                    </p:set>
                                    <p:anim calcmode="lin" valueType="num">
                                      <p:cBhvr additive="base">
                                        <p:cTn dur="1000"/>
                                        <p:tgtEl>
                                          <p:spTgt spid="151"/>
                                        </p:tgtEl>
                                        <p:attrNameLst>
                                          <p:attrName>ppt_x</p:attrName>
                                        </p:attrNameLst>
                                      </p:cBhvr>
                                      <p:tavLst>
                                        <p:tav fmla="" tm="0">
                                          <p:val>
                                            <p:strVal val="#ppt_x+1"/>
                                          </p:val>
                                        </p:tav>
                                        <p:tav fmla="" tm="100000">
                                          <p:val>
                                            <p:strVal val="#ppt_x"/>
                                          </p:val>
                                        </p:tav>
                                      </p:tavLst>
                                    </p:anim>
                                  </p:childTnLst>
                                </p:cTn>
                              </p:par>
                            </p:childTnLst>
                          </p:cTn>
                        </p:par>
                        <p:par>
                          <p:cTn fill="hold">
                            <p:stCondLst>
                              <p:cond delay="6000"/>
                            </p:stCondLst>
                            <p:childTnLst>
                              <p:par>
                                <p:cTn fill="hold" nodeType="afterEffect" presetClass="entr" presetID="2" presetSubtype="2">
                                  <p:stCondLst>
                                    <p:cond delay="0"/>
                                  </p:stCondLst>
                                  <p:childTnLst>
                                    <p:set>
                                      <p:cBhvr>
                                        <p:cTn dur="1" fill="hold">
                                          <p:stCondLst>
                                            <p:cond delay="0"/>
                                          </p:stCondLst>
                                        </p:cTn>
                                        <p:tgtEl>
                                          <p:spTgt spid="142"/>
                                        </p:tgtEl>
                                        <p:attrNameLst>
                                          <p:attrName>style.visibility</p:attrName>
                                        </p:attrNameLst>
                                      </p:cBhvr>
                                      <p:to>
                                        <p:strVal val="visible"/>
                                      </p:to>
                                    </p:set>
                                    <p:anim calcmode="lin" valueType="num">
                                      <p:cBhvr additive="base">
                                        <p:cTn dur="1000"/>
                                        <p:tgtEl>
                                          <p:spTgt spid="142"/>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0"/>
                                  </p:stCondLst>
                                  <p:childTnLst>
                                    <p:set>
                                      <p:cBhvr>
                                        <p:cTn dur="1" fill="hold">
                                          <p:stCondLst>
                                            <p:cond delay="0"/>
                                          </p:stCondLst>
                                        </p:cTn>
                                        <p:tgtEl>
                                          <p:spTgt spid="162"/>
                                        </p:tgtEl>
                                        <p:attrNameLst>
                                          <p:attrName>style.visibility</p:attrName>
                                        </p:attrNameLst>
                                      </p:cBhvr>
                                      <p:to>
                                        <p:strVal val="visible"/>
                                      </p:to>
                                    </p:set>
                                    <p:animEffect filter="fade" transition="in">
                                      <p:cBhvr>
                                        <p:cTn dur="1000"/>
                                        <p:tgtEl>
                                          <p:spTgt spid="162"/>
                                        </p:tgtEl>
                                      </p:cBhvr>
                                    </p:animEffect>
                                  </p:childTnLst>
                                </p:cTn>
                              </p:par>
                              <p:par>
                                <p:cTn fill="hold" nodeType="withEffect" presetClass="exit" presetID="2" presetSubtype="2">
                                  <p:stCondLst>
                                    <p:cond delay="0"/>
                                  </p:stCondLst>
                                  <p:childTnLst>
                                    <p:anim calcmode="lin" valueType="num">
                                      <p:cBhvr additive="base">
                                        <p:cTn dur="1000"/>
                                        <p:tgtEl>
                                          <p:spTgt spid="160"/>
                                        </p:tgtEl>
                                        <p:attrNameLst>
                                          <p:attrName>ppt_x</p:attrName>
                                        </p:attrNameLst>
                                      </p:cBhvr>
                                      <p:tavLst>
                                        <p:tav fmla="" tm="0">
                                          <p:val>
                                            <p:strVal val="#ppt_x"/>
                                          </p:val>
                                        </p:tav>
                                        <p:tav fmla="" tm="100000">
                                          <p:val>
                                            <p:strVal val="#ppt_x+1"/>
                                          </p:val>
                                        </p:tav>
                                      </p:tavLst>
                                    </p:anim>
                                    <p:set>
                                      <p:cBhvr>
                                        <p:cTn dur="1" fill="hold">
                                          <p:stCondLst>
                                            <p:cond delay="1000"/>
                                          </p:stCondLst>
                                        </p:cTn>
                                        <p:tgtEl>
                                          <p:spTgt spid="160"/>
                                        </p:tgtEl>
                                        <p:attrNameLst>
                                          <p:attrName>style.visibility</p:attrName>
                                        </p:attrNameLst>
                                      </p:cBhvr>
                                      <p:to>
                                        <p:strVal val="hidden"/>
                                      </p:to>
                                    </p:set>
                                  </p:childTnLst>
                                </p:cTn>
                              </p:par>
                              <p:par>
                                <p:cTn fill="hold" nodeType="withEffect" presetClass="exit" presetID="2" presetSubtype="2">
                                  <p:stCondLst>
                                    <p:cond delay="0"/>
                                  </p:stCondLst>
                                  <p:childTnLst>
                                    <p:anim calcmode="lin" valueType="num">
                                      <p:cBhvr additive="base">
                                        <p:cTn dur="4200"/>
                                        <p:tgtEl>
                                          <p:spTgt spid="144"/>
                                        </p:tgtEl>
                                        <p:attrNameLst>
                                          <p:attrName>ppt_x</p:attrName>
                                        </p:attrNameLst>
                                      </p:cBhvr>
                                      <p:tavLst>
                                        <p:tav fmla="" tm="0">
                                          <p:val>
                                            <p:strVal val="#ppt_x"/>
                                          </p:val>
                                        </p:tav>
                                        <p:tav fmla="" tm="100000">
                                          <p:val>
                                            <p:strVal val="#ppt_x+1"/>
                                          </p:val>
                                        </p:tav>
                                      </p:tavLst>
                                    </p:anim>
                                    <p:set>
                                      <p:cBhvr>
                                        <p:cTn dur="1" fill="hold">
                                          <p:stCondLst>
                                            <p:cond delay="4200"/>
                                          </p:stCondLst>
                                        </p:cTn>
                                        <p:tgtEl>
                                          <p:spTgt spid="144"/>
                                        </p:tgtEl>
                                        <p:attrNameLst>
                                          <p:attrName>style.visibility</p:attrName>
                                        </p:attrNameLst>
                                      </p:cBhvr>
                                      <p:to>
                                        <p:strVal val="hidden"/>
                                      </p:to>
                                    </p:set>
                                  </p:childTnLst>
                                </p:cTn>
                              </p:par>
                              <p:par>
                                <p:cTn fill="hold" nodeType="withEffect" presetClass="entr" presetID="2" presetSubtype="2">
                                  <p:stCondLst>
                                    <p:cond delay="0"/>
                                  </p:stCondLst>
                                  <p:childTnLst>
                                    <p:set>
                                      <p:cBhvr>
                                        <p:cTn dur="1" fill="hold">
                                          <p:stCondLst>
                                            <p:cond delay="0"/>
                                          </p:stCondLst>
                                        </p:cTn>
                                        <p:tgtEl>
                                          <p:spTgt spid="153"/>
                                        </p:tgtEl>
                                        <p:attrNameLst>
                                          <p:attrName>style.visibility</p:attrName>
                                        </p:attrNameLst>
                                      </p:cBhvr>
                                      <p:to>
                                        <p:strVal val="visible"/>
                                      </p:to>
                                    </p:set>
                                    <p:anim calcmode="lin" valueType="num">
                                      <p:cBhvr additive="base">
                                        <p:cTn dur="2600"/>
                                        <p:tgtEl>
                                          <p:spTgt spid="153"/>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FFFF"/>
        </a:solidFill>
      </p:bgPr>
    </p:bg>
    <p:spTree>
      <p:nvGrpSpPr>
        <p:cNvPr id="167" name="Shape 167"/>
        <p:cNvGrpSpPr/>
        <p:nvPr/>
      </p:nvGrpSpPr>
      <p:grpSpPr>
        <a:xfrm>
          <a:off x="0" y="0"/>
          <a:ext cx="0" cy="0"/>
          <a:chOff x="0" y="0"/>
          <a:chExt cx="0" cy="0"/>
        </a:xfrm>
      </p:grpSpPr>
      <p:pic>
        <p:nvPicPr>
          <p:cNvPr id="168" name="Google Shape;168;p17"/>
          <p:cNvPicPr preferRelativeResize="0"/>
          <p:nvPr/>
        </p:nvPicPr>
        <p:blipFill>
          <a:blip r:embed="rId3">
            <a:alphaModFix/>
          </a:blip>
          <a:stretch>
            <a:fillRect/>
          </a:stretch>
        </p:blipFill>
        <p:spPr>
          <a:xfrm>
            <a:off x="0" y="0"/>
            <a:ext cx="7264400" cy="5203550"/>
          </a:xfrm>
          <a:prstGeom prst="rect">
            <a:avLst/>
          </a:prstGeom>
          <a:noFill/>
          <a:ln>
            <a:noFill/>
          </a:ln>
        </p:spPr>
      </p:pic>
      <p:sp>
        <p:nvSpPr>
          <p:cNvPr id="169" name="Google Shape;169;p17"/>
          <p:cNvSpPr txBox="1"/>
          <p:nvPr>
            <p:ph type="title"/>
          </p:nvPr>
        </p:nvSpPr>
        <p:spPr>
          <a:xfrm>
            <a:off x="245075" y="255600"/>
            <a:ext cx="1827000" cy="2386800"/>
          </a:xfrm>
          <a:prstGeom prst="rect">
            <a:avLst/>
          </a:prstGeom>
          <a:solidFill>
            <a:srgbClr val="FFFF00"/>
          </a:solidFill>
          <a:ln cap="flat" cmpd="sng" w="28575">
            <a:solidFill>
              <a:srgbClr val="00FF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Impact"/>
                <a:ea typeface="Impact"/>
                <a:cs typeface="Impact"/>
                <a:sym typeface="Impact"/>
              </a:rPr>
              <a:t>Features</a:t>
            </a:r>
            <a:endParaRPr sz="1800">
              <a:latin typeface="Impact"/>
              <a:ea typeface="Impact"/>
              <a:cs typeface="Impact"/>
              <a:sym typeface="Impact"/>
            </a:endParaRPr>
          </a:p>
          <a:p>
            <a:pPr indent="0" lvl="0" marL="0" rtl="0" algn="l">
              <a:spcBef>
                <a:spcPts val="0"/>
              </a:spcBef>
              <a:spcAft>
                <a:spcPts val="0"/>
              </a:spcAft>
              <a:buNone/>
            </a:pPr>
            <a:r>
              <a:rPr lang="en" sz="1600">
                <a:latin typeface="Impact"/>
                <a:ea typeface="Impact"/>
                <a:cs typeface="Impact"/>
                <a:sym typeface="Impact"/>
              </a:rPr>
              <a:t>* </a:t>
            </a:r>
            <a:r>
              <a:rPr lang="en" sz="1400">
                <a:latin typeface="Impact"/>
                <a:ea typeface="Impact"/>
                <a:cs typeface="Impact"/>
                <a:sym typeface="Impact"/>
              </a:rPr>
              <a:t>Greenhouses</a:t>
            </a:r>
            <a:endParaRPr sz="1400">
              <a:latin typeface="Impact"/>
              <a:ea typeface="Impact"/>
              <a:cs typeface="Impact"/>
              <a:sym typeface="Impact"/>
            </a:endParaRPr>
          </a:p>
          <a:p>
            <a:pPr indent="0" lvl="0" marL="0" rtl="0" algn="l">
              <a:spcBef>
                <a:spcPts val="0"/>
              </a:spcBef>
              <a:spcAft>
                <a:spcPts val="0"/>
              </a:spcAft>
              <a:buNone/>
            </a:pPr>
            <a:r>
              <a:rPr lang="en" sz="1400">
                <a:latin typeface="Impact"/>
                <a:ea typeface="Impact"/>
                <a:cs typeface="Impact"/>
                <a:sym typeface="Impact"/>
              </a:rPr>
              <a:t>* Sensory Gardens</a:t>
            </a:r>
            <a:endParaRPr sz="1400">
              <a:latin typeface="Impact"/>
              <a:ea typeface="Impact"/>
              <a:cs typeface="Impact"/>
              <a:sym typeface="Impact"/>
            </a:endParaRPr>
          </a:p>
          <a:p>
            <a:pPr indent="0" lvl="0" marL="0" rtl="0" algn="l">
              <a:spcBef>
                <a:spcPts val="0"/>
              </a:spcBef>
              <a:spcAft>
                <a:spcPts val="0"/>
              </a:spcAft>
              <a:buNone/>
            </a:pPr>
            <a:r>
              <a:rPr lang="en" sz="1400">
                <a:latin typeface="Impact"/>
                <a:ea typeface="Impact"/>
                <a:cs typeface="Impact"/>
                <a:sym typeface="Impact"/>
              </a:rPr>
              <a:t>* Soil Testing Center</a:t>
            </a:r>
            <a:endParaRPr sz="1400">
              <a:latin typeface="Impact"/>
              <a:ea typeface="Impact"/>
              <a:cs typeface="Impact"/>
              <a:sym typeface="Impact"/>
            </a:endParaRPr>
          </a:p>
          <a:p>
            <a:pPr indent="0" lvl="0" marL="0" rtl="0" algn="l">
              <a:spcBef>
                <a:spcPts val="0"/>
              </a:spcBef>
              <a:spcAft>
                <a:spcPts val="0"/>
              </a:spcAft>
              <a:buNone/>
            </a:pPr>
            <a:r>
              <a:rPr lang="en" sz="1400">
                <a:latin typeface="Impact"/>
                <a:ea typeface="Impact"/>
                <a:cs typeface="Impact"/>
                <a:sym typeface="Impact"/>
              </a:rPr>
              <a:t>* Solar Science LAB</a:t>
            </a:r>
            <a:endParaRPr sz="1400">
              <a:latin typeface="Impact"/>
              <a:ea typeface="Impact"/>
              <a:cs typeface="Impact"/>
              <a:sym typeface="Impact"/>
            </a:endParaRPr>
          </a:p>
          <a:p>
            <a:pPr indent="0" lvl="0" marL="0" rtl="0" algn="l">
              <a:spcBef>
                <a:spcPts val="0"/>
              </a:spcBef>
              <a:spcAft>
                <a:spcPts val="0"/>
              </a:spcAft>
              <a:buNone/>
            </a:pPr>
            <a:r>
              <a:rPr lang="en" sz="1400">
                <a:latin typeface="Impact"/>
                <a:ea typeface="Impact"/>
                <a:cs typeface="Impact"/>
                <a:sym typeface="Impact"/>
              </a:rPr>
              <a:t>* Hydroponic Towers</a:t>
            </a:r>
            <a:endParaRPr sz="1400">
              <a:latin typeface="Impact"/>
              <a:ea typeface="Impact"/>
              <a:cs typeface="Impact"/>
              <a:sym typeface="Impact"/>
            </a:endParaRPr>
          </a:p>
          <a:p>
            <a:pPr indent="0" lvl="0" marL="0" rtl="0" algn="l">
              <a:spcBef>
                <a:spcPts val="0"/>
              </a:spcBef>
              <a:spcAft>
                <a:spcPts val="0"/>
              </a:spcAft>
              <a:buNone/>
            </a:pPr>
            <a:r>
              <a:rPr lang="en" sz="1400">
                <a:latin typeface="Impact"/>
                <a:ea typeface="Impact"/>
                <a:cs typeface="Impact"/>
                <a:sym typeface="Impact"/>
              </a:rPr>
              <a:t>* Reading Centers</a:t>
            </a:r>
            <a:endParaRPr sz="1400">
              <a:latin typeface="Impact"/>
              <a:ea typeface="Impact"/>
              <a:cs typeface="Impact"/>
              <a:sym typeface="Impact"/>
            </a:endParaRPr>
          </a:p>
          <a:p>
            <a:pPr indent="0" lvl="0" marL="0" rtl="0" algn="l">
              <a:spcBef>
                <a:spcPts val="0"/>
              </a:spcBef>
              <a:spcAft>
                <a:spcPts val="0"/>
              </a:spcAft>
              <a:buNone/>
            </a:pPr>
            <a:r>
              <a:rPr lang="en" sz="1400">
                <a:latin typeface="Impact"/>
                <a:ea typeface="Impact"/>
                <a:cs typeface="Impact"/>
                <a:sym typeface="Impact"/>
              </a:rPr>
              <a:t>* Aquaponic Systems</a:t>
            </a:r>
            <a:endParaRPr sz="1400">
              <a:latin typeface="Impact"/>
              <a:ea typeface="Impact"/>
              <a:cs typeface="Impact"/>
              <a:sym typeface="Impact"/>
            </a:endParaRPr>
          </a:p>
          <a:p>
            <a:pPr indent="0" lvl="0" marL="0" rtl="0" algn="l">
              <a:spcBef>
                <a:spcPts val="0"/>
              </a:spcBef>
              <a:spcAft>
                <a:spcPts val="0"/>
              </a:spcAft>
              <a:buNone/>
            </a:pPr>
            <a:r>
              <a:rPr lang="en" sz="1400">
                <a:latin typeface="Impact"/>
                <a:ea typeface="Impact"/>
                <a:cs typeface="Impact"/>
                <a:sym typeface="Impact"/>
              </a:rPr>
              <a:t>* Animal and Biome   </a:t>
            </a:r>
            <a:r>
              <a:rPr lang="en" sz="1300">
                <a:latin typeface="Impact"/>
                <a:ea typeface="Impact"/>
                <a:cs typeface="Impact"/>
                <a:sym typeface="Impact"/>
              </a:rPr>
              <a:t>Investigation Center</a:t>
            </a:r>
            <a:endParaRPr sz="1300">
              <a:latin typeface="Impact"/>
              <a:ea typeface="Impact"/>
              <a:cs typeface="Impact"/>
              <a:sym typeface="Impact"/>
            </a:endParaRPr>
          </a:p>
        </p:txBody>
      </p:sp>
      <p:sp>
        <p:nvSpPr>
          <p:cNvPr id="170" name="Google Shape;170;p17"/>
          <p:cNvSpPr txBox="1"/>
          <p:nvPr>
            <p:ph idx="1" type="body"/>
          </p:nvPr>
        </p:nvSpPr>
        <p:spPr>
          <a:xfrm>
            <a:off x="3554450" y="130675"/>
            <a:ext cx="5589600" cy="743400"/>
          </a:xfrm>
          <a:prstGeom prst="rect">
            <a:avLst/>
          </a:prstGeom>
          <a:solidFill>
            <a:srgbClr val="0000FF"/>
          </a:solidFill>
          <a:ln cap="flat" cmpd="sng" w="76200">
            <a:solidFill>
              <a:srgbClr val="FFFF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1600"/>
              </a:spcAft>
              <a:buNone/>
            </a:pPr>
            <a:r>
              <a:rPr lang="en" sz="3200">
                <a:solidFill>
                  <a:srgbClr val="FFFF00"/>
                </a:solidFill>
              </a:rPr>
              <a:t> </a:t>
            </a:r>
            <a:r>
              <a:rPr lang="en" sz="3200">
                <a:solidFill>
                  <a:srgbClr val="FFFF00"/>
                </a:solidFill>
              </a:rPr>
              <a:t>The </a:t>
            </a:r>
            <a:r>
              <a:rPr lang="en" sz="3200">
                <a:solidFill>
                  <a:srgbClr val="FFFF00"/>
                </a:solidFill>
                <a:latin typeface="Pacifico"/>
                <a:ea typeface="Pacifico"/>
                <a:cs typeface="Pacifico"/>
                <a:sym typeface="Pacifico"/>
              </a:rPr>
              <a:t>DREAM</a:t>
            </a:r>
            <a:r>
              <a:rPr lang="en" sz="3200">
                <a:solidFill>
                  <a:srgbClr val="FFFF00"/>
                </a:solidFill>
              </a:rPr>
              <a:t> Center</a:t>
            </a:r>
            <a:endParaRPr sz="2200">
              <a:solidFill>
                <a:srgbClr val="FFFF00"/>
              </a:solidFill>
            </a:endParaRPr>
          </a:p>
        </p:txBody>
      </p:sp>
      <p:sp>
        <p:nvSpPr>
          <p:cNvPr id="171" name="Google Shape;171;p17"/>
          <p:cNvSpPr txBox="1"/>
          <p:nvPr/>
        </p:nvSpPr>
        <p:spPr>
          <a:xfrm>
            <a:off x="1162450" y="4115925"/>
            <a:ext cx="4503000" cy="877200"/>
          </a:xfrm>
          <a:prstGeom prst="rect">
            <a:avLst/>
          </a:prstGeom>
          <a:solidFill>
            <a:srgbClr val="FFFF00"/>
          </a:solidFill>
          <a:ln cap="flat" cmpd="sng" w="28575">
            <a:solidFill>
              <a:srgbClr val="0000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500">
                <a:latin typeface="Lobster"/>
                <a:ea typeface="Lobster"/>
                <a:cs typeface="Lobster"/>
                <a:sym typeface="Lobster"/>
              </a:rPr>
              <a:t>O</a:t>
            </a:r>
            <a:r>
              <a:rPr lang="en" sz="1500">
                <a:latin typeface="Lobster"/>
                <a:ea typeface="Lobster"/>
                <a:cs typeface="Lobster"/>
                <a:sym typeface="Lobster"/>
              </a:rPr>
              <a:t>ur New </a:t>
            </a:r>
            <a:r>
              <a:rPr b="1" lang="en" sz="2300">
                <a:latin typeface="Lobster"/>
                <a:ea typeface="Lobster"/>
                <a:cs typeface="Lobster"/>
                <a:sym typeface="Lobster"/>
              </a:rPr>
              <a:t>Interactive STREA</a:t>
            </a:r>
            <a:r>
              <a:rPr b="1" lang="en" sz="2300">
                <a:latin typeface="Lobster"/>
                <a:ea typeface="Lobster"/>
                <a:cs typeface="Lobster"/>
                <a:sym typeface="Lobster"/>
              </a:rPr>
              <a:t>M </a:t>
            </a:r>
            <a:endParaRPr b="1" sz="2300">
              <a:latin typeface="Lobster"/>
              <a:ea typeface="Lobster"/>
              <a:cs typeface="Lobster"/>
              <a:sym typeface="Lobster"/>
            </a:endParaRPr>
          </a:p>
          <a:p>
            <a:pPr indent="0" lvl="0" marL="0" rtl="0" algn="ctr">
              <a:spcBef>
                <a:spcPts val="0"/>
              </a:spcBef>
              <a:spcAft>
                <a:spcPts val="0"/>
              </a:spcAft>
              <a:buNone/>
            </a:pPr>
            <a:r>
              <a:rPr lang="en" sz="2200">
                <a:latin typeface="Impact"/>
                <a:ea typeface="Impact"/>
                <a:cs typeface="Impact"/>
                <a:sym typeface="Impact"/>
              </a:rPr>
              <a:t>OUTDOOR LEARNING CENTER</a:t>
            </a:r>
            <a:endParaRPr sz="2200">
              <a:latin typeface="Impact"/>
              <a:ea typeface="Impact"/>
              <a:cs typeface="Impact"/>
              <a:sym typeface="Impact"/>
            </a:endParaRPr>
          </a:p>
        </p:txBody>
      </p:sp>
      <p:pic>
        <p:nvPicPr>
          <p:cNvPr id="172" name="Google Shape;172;p17"/>
          <p:cNvPicPr preferRelativeResize="0"/>
          <p:nvPr/>
        </p:nvPicPr>
        <p:blipFill>
          <a:blip r:embed="rId4">
            <a:alphaModFix/>
          </a:blip>
          <a:stretch>
            <a:fillRect/>
          </a:stretch>
        </p:blipFill>
        <p:spPr>
          <a:xfrm>
            <a:off x="7076000" y="4037040"/>
            <a:ext cx="1827001" cy="988185"/>
          </a:xfrm>
          <a:prstGeom prst="rect">
            <a:avLst/>
          </a:prstGeom>
          <a:noFill/>
          <a:ln cap="flat" cmpd="sng" w="28575">
            <a:solidFill>
              <a:srgbClr val="0000FF"/>
            </a:solidFill>
            <a:prstDash val="solid"/>
            <a:round/>
            <a:headEnd len="sm" w="sm" type="none"/>
            <a:tailEnd len="sm" w="sm" type="none"/>
          </a:ln>
        </p:spPr>
      </p:pic>
      <p:sp>
        <p:nvSpPr>
          <p:cNvPr id="173" name="Google Shape;173;p17"/>
          <p:cNvSpPr txBox="1"/>
          <p:nvPr/>
        </p:nvSpPr>
        <p:spPr>
          <a:xfrm>
            <a:off x="1483025" y="3629950"/>
            <a:ext cx="50469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00"/>
                </a:solidFill>
                <a:latin typeface="Impact"/>
                <a:ea typeface="Impact"/>
                <a:cs typeface="Impact"/>
                <a:sym typeface="Impact"/>
              </a:rPr>
              <a:t>D</a:t>
            </a:r>
            <a:r>
              <a:rPr lang="en" sz="1800">
                <a:latin typeface="Impact"/>
                <a:ea typeface="Impact"/>
                <a:cs typeface="Impact"/>
                <a:sym typeface="Impact"/>
              </a:rPr>
              <a:t>ISCOVER  C</a:t>
            </a:r>
            <a:r>
              <a:rPr lang="en" sz="1800">
                <a:solidFill>
                  <a:srgbClr val="FF0000"/>
                </a:solidFill>
                <a:latin typeface="Impact"/>
                <a:ea typeface="Impact"/>
                <a:cs typeface="Impact"/>
                <a:sym typeface="Impact"/>
              </a:rPr>
              <a:t>R</a:t>
            </a:r>
            <a:r>
              <a:rPr lang="en" sz="1800">
                <a:latin typeface="Impact"/>
                <a:ea typeface="Impact"/>
                <a:cs typeface="Impact"/>
                <a:sym typeface="Impact"/>
              </a:rPr>
              <a:t>EATE  </a:t>
            </a:r>
            <a:r>
              <a:rPr lang="en" sz="1800">
                <a:solidFill>
                  <a:srgbClr val="0000FF"/>
                </a:solidFill>
                <a:latin typeface="Impact"/>
                <a:ea typeface="Impact"/>
                <a:cs typeface="Impact"/>
                <a:sym typeface="Impact"/>
              </a:rPr>
              <a:t> </a:t>
            </a:r>
            <a:r>
              <a:rPr lang="en" sz="1800">
                <a:solidFill>
                  <a:srgbClr val="00FF00"/>
                </a:solidFill>
                <a:latin typeface="Impact"/>
                <a:ea typeface="Impact"/>
                <a:cs typeface="Impact"/>
                <a:sym typeface="Impact"/>
              </a:rPr>
              <a:t>E</a:t>
            </a:r>
            <a:r>
              <a:rPr lang="en" sz="1800">
                <a:latin typeface="Impact"/>
                <a:ea typeface="Impact"/>
                <a:cs typeface="Impact"/>
                <a:sym typeface="Impact"/>
              </a:rPr>
              <a:t>XPERIMENT </a:t>
            </a:r>
            <a:r>
              <a:rPr lang="en" sz="1800">
                <a:solidFill>
                  <a:srgbClr val="FF9900"/>
                </a:solidFill>
                <a:latin typeface="Impact"/>
                <a:ea typeface="Impact"/>
                <a:cs typeface="Impact"/>
                <a:sym typeface="Impact"/>
              </a:rPr>
              <a:t> </a:t>
            </a:r>
            <a:r>
              <a:rPr lang="en" sz="1800">
                <a:solidFill>
                  <a:srgbClr val="351C75"/>
                </a:solidFill>
                <a:latin typeface="Impact"/>
                <a:ea typeface="Impact"/>
                <a:cs typeface="Impact"/>
                <a:sym typeface="Impact"/>
              </a:rPr>
              <a:t>A</a:t>
            </a:r>
            <a:r>
              <a:rPr lang="en" sz="1800">
                <a:latin typeface="Impact"/>
                <a:ea typeface="Impact"/>
                <a:cs typeface="Impact"/>
                <a:sym typeface="Impact"/>
              </a:rPr>
              <a:t>NALYZE   I</a:t>
            </a:r>
            <a:r>
              <a:rPr lang="en" sz="1800">
                <a:solidFill>
                  <a:srgbClr val="FF9900"/>
                </a:solidFill>
                <a:latin typeface="Impact"/>
                <a:ea typeface="Impact"/>
                <a:cs typeface="Impact"/>
                <a:sym typeface="Impact"/>
              </a:rPr>
              <a:t>M</a:t>
            </a:r>
            <a:r>
              <a:rPr lang="en" sz="1800">
                <a:latin typeface="Impact"/>
                <a:ea typeface="Impact"/>
                <a:cs typeface="Impact"/>
                <a:sym typeface="Impact"/>
              </a:rPr>
              <a:t>AGIN</a:t>
            </a:r>
            <a:r>
              <a:rPr lang="en" sz="1700">
                <a:latin typeface="Impact"/>
                <a:ea typeface="Impact"/>
                <a:cs typeface="Impact"/>
                <a:sym typeface="Impact"/>
              </a:rPr>
              <a:t>E</a:t>
            </a:r>
            <a:endParaRPr sz="1700">
              <a:latin typeface="Impact"/>
              <a:ea typeface="Impact"/>
              <a:cs typeface="Impact"/>
              <a:sym typeface="Impact"/>
            </a:endParaRPr>
          </a:p>
        </p:txBody>
      </p:sp>
      <p:sp>
        <p:nvSpPr>
          <p:cNvPr id="174" name="Google Shape;174;p17"/>
          <p:cNvSpPr txBox="1"/>
          <p:nvPr/>
        </p:nvSpPr>
        <p:spPr>
          <a:xfrm>
            <a:off x="0" y="2940863"/>
            <a:ext cx="9144000" cy="682200"/>
          </a:xfrm>
          <a:prstGeom prst="rect">
            <a:avLst/>
          </a:prstGeom>
          <a:solidFill>
            <a:srgbClr val="0000FF"/>
          </a:solidFill>
          <a:ln cap="flat" cmpd="sng" w="38100">
            <a:solidFill>
              <a:srgbClr val="FFFF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2700">
                <a:solidFill>
                  <a:srgbClr val="FFFF00"/>
                </a:solidFill>
                <a:latin typeface="Amatic SC"/>
                <a:ea typeface="Amatic SC"/>
                <a:cs typeface="Amatic SC"/>
                <a:sym typeface="Amatic SC"/>
              </a:rPr>
              <a:t>                 </a:t>
            </a:r>
            <a:r>
              <a:rPr lang="en" sz="2700">
                <a:solidFill>
                  <a:srgbClr val="FFFF00"/>
                </a:solidFill>
                <a:latin typeface="Amatic SC"/>
                <a:ea typeface="Amatic SC"/>
                <a:cs typeface="Amatic SC"/>
                <a:sym typeface="Amatic SC"/>
              </a:rPr>
              <a:t>BE  </a:t>
            </a:r>
            <a:r>
              <a:rPr lang="en" sz="2300">
                <a:solidFill>
                  <a:srgbClr val="FFFF00"/>
                </a:solidFill>
                <a:latin typeface="Amatic SC"/>
                <a:ea typeface="Amatic SC"/>
                <a:cs typeface="Amatic SC"/>
                <a:sym typeface="Amatic SC"/>
              </a:rPr>
              <a:t> </a:t>
            </a:r>
            <a:r>
              <a:rPr lang="en" sz="2500">
                <a:solidFill>
                  <a:srgbClr val="FFFF00"/>
                </a:solidFill>
                <a:latin typeface="Amatic SC"/>
                <a:ea typeface="Amatic SC"/>
                <a:cs typeface="Amatic SC"/>
                <a:sym typeface="Amatic SC"/>
              </a:rPr>
              <a:t>THE</a:t>
            </a:r>
            <a:r>
              <a:rPr lang="en" sz="2200">
                <a:solidFill>
                  <a:srgbClr val="FFFF00"/>
                </a:solidFill>
                <a:latin typeface="Amatic SC"/>
                <a:ea typeface="Amatic SC"/>
                <a:cs typeface="Amatic SC"/>
                <a:sym typeface="Amatic SC"/>
              </a:rPr>
              <a:t> </a:t>
            </a:r>
            <a:r>
              <a:rPr lang="en" sz="2200">
                <a:solidFill>
                  <a:srgbClr val="FFFF00"/>
                </a:solidFill>
                <a:latin typeface="Pacifico"/>
                <a:ea typeface="Pacifico"/>
                <a:cs typeface="Pacifico"/>
                <a:sym typeface="Pacifico"/>
              </a:rPr>
              <a:t> </a:t>
            </a:r>
            <a:r>
              <a:rPr lang="en" sz="2400">
                <a:solidFill>
                  <a:srgbClr val="FFFF00"/>
                </a:solidFill>
                <a:latin typeface="Pacifico"/>
                <a:ea typeface="Pacifico"/>
                <a:cs typeface="Pacifico"/>
                <a:sym typeface="Pacifico"/>
              </a:rPr>
              <a:t>DREAM</a:t>
            </a:r>
            <a:endParaRPr sz="2400">
              <a:solidFill>
                <a:srgbClr val="FFFF00"/>
              </a:solidFill>
              <a:latin typeface="Pacifico"/>
              <a:ea typeface="Pacifico"/>
              <a:cs typeface="Pacifico"/>
              <a:sym typeface="Pacifico"/>
            </a:endParaRPr>
          </a:p>
          <a:p>
            <a:pPr indent="0" lvl="0" marL="0" rtl="0" algn="ctr">
              <a:spcBef>
                <a:spcPts val="0"/>
              </a:spcBef>
              <a:spcAft>
                <a:spcPts val="0"/>
              </a:spcAft>
              <a:buNone/>
            </a:pPr>
            <a:r>
              <a:rPr lang="en" sz="1100">
                <a:solidFill>
                  <a:srgbClr val="FFFF00"/>
                </a:solidFill>
                <a:latin typeface="Impact"/>
                <a:ea typeface="Impact"/>
                <a:cs typeface="Impact"/>
                <a:sym typeface="Impact"/>
              </a:rPr>
              <a:t>                                        LEADERS OF EDUCATION  AND  INNOVATION</a:t>
            </a:r>
            <a:endParaRPr sz="1100">
              <a:solidFill>
                <a:srgbClr val="FFFF00"/>
              </a:solidFill>
              <a:latin typeface="Impact"/>
              <a:ea typeface="Impact"/>
              <a:cs typeface="Impact"/>
              <a:sym typeface="Impact"/>
            </a:endParaRPr>
          </a:p>
          <a:p>
            <a:pPr indent="0" lvl="0" marL="0" rtl="0" algn="l">
              <a:spcBef>
                <a:spcPts val="0"/>
              </a:spcBef>
              <a:spcAft>
                <a:spcPts val="0"/>
              </a:spcAft>
              <a:buNone/>
            </a:pPr>
            <a:r>
              <a:rPr lang="en" sz="2000">
                <a:solidFill>
                  <a:srgbClr val="FFFF00"/>
                </a:solidFill>
                <a:latin typeface="Pacifico"/>
                <a:ea typeface="Pacifico"/>
                <a:cs typeface="Pacifico"/>
                <a:sym typeface="Pacifico"/>
              </a:rPr>
              <a:t>   </a:t>
            </a:r>
            <a:endParaRPr sz="2000">
              <a:solidFill>
                <a:srgbClr val="FFFF00"/>
              </a:solidFill>
              <a:latin typeface="Pacifico"/>
              <a:ea typeface="Pacifico"/>
              <a:cs typeface="Pacifico"/>
              <a:sym typeface="Pacifico"/>
            </a:endParaRPr>
          </a:p>
        </p:txBody>
      </p:sp>
      <p:pic>
        <p:nvPicPr>
          <p:cNvPr id="175" name="Google Shape;175;p17"/>
          <p:cNvPicPr preferRelativeResize="0"/>
          <p:nvPr/>
        </p:nvPicPr>
        <p:blipFill>
          <a:blip r:embed="rId5">
            <a:alphaModFix/>
          </a:blip>
          <a:stretch>
            <a:fillRect/>
          </a:stretch>
        </p:blipFill>
        <p:spPr>
          <a:xfrm>
            <a:off x="182700" y="2798200"/>
            <a:ext cx="936600" cy="936600"/>
          </a:xfrm>
          <a:prstGeom prst="rect">
            <a:avLst/>
          </a:prstGeom>
          <a:noFill/>
          <a:ln>
            <a:noFill/>
          </a:ln>
        </p:spPr>
      </p:pic>
      <p:sp>
        <p:nvSpPr>
          <p:cNvPr id="176" name="Google Shape;176;p17"/>
          <p:cNvSpPr txBox="1"/>
          <p:nvPr/>
        </p:nvSpPr>
        <p:spPr>
          <a:xfrm>
            <a:off x="1808775" y="255600"/>
            <a:ext cx="1827000" cy="1020300"/>
          </a:xfrm>
          <a:prstGeom prst="rect">
            <a:avLst/>
          </a:prstGeom>
          <a:solidFill>
            <a:srgbClr val="FFFF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latin typeface="Impact"/>
                <a:ea typeface="Impact"/>
                <a:cs typeface="Impact"/>
                <a:sym typeface="Impact"/>
              </a:rPr>
              <a:t>* Community Gardens</a:t>
            </a:r>
            <a:endParaRPr sz="1300">
              <a:latin typeface="Impact"/>
              <a:ea typeface="Impact"/>
              <a:cs typeface="Impact"/>
              <a:sym typeface="Impact"/>
            </a:endParaRPr>
          </a:p>
          <a:p>
            <a:pPr indent="0" lvl="0" marL="0" rtl="0" algn="l">
              <a:spcBef>
                <a:spcPts val="0"/>
              </a:spcBef>
              <a:spcAft>
                <a:spcPts val="0"/>
              </a:spcAft>
              <a:buNone/>
            </a:pPr>
            <a:r>
              <a:rPr lang="en">
                <a:latin typeface="Impact"/>
                <a:ea typeface="Impact"/>
                <a:cs typeface="Impact"/>
                <a:sym typeface="Impact"/>
              </a:rPr>
              <a:t>* </a:t>
            </a:r>
            <a:r>
              <a:rPr lang="en">
                <a:latin typeface="Impact"/>
                <a:ea typeface="Impact"/>
                <a:cs typeface="Impact"/>
                <a:sym typeface="Impact"/>
              </a:rPr>
              <a:t>Weather Station</a:t>
            </a:r>
            <a:endParaRPr>
              <a:latin typeface="Impact"/>
              <a:ea typeface="Impact"/>
              <a:cs typeface="Impact"/>
              <a:sym typeface="Impact"/>
            </a:endParaRPr>
          </a:p>
          <a:p>
            <a:pPr indent="0" lvl="0" marL="0" rtl="0" algn="l">
              <a:spcBef>
                <a:spcPts val="0"/>
              </a:spcBef>
              <a:spcAft>
                <a:spcPts val="0"/>
              </a:spcAft>
              <a:buNone/>
            </a:pPr>
            <a:r>
              <a:rPr lang="en" sz="1300">
                <a:latin typeface="Impact"/>
                <a:ea typeface="Impact"/>
                <a:cs typeface="Impact"/>
                <a:sym typeface="Impact"/>
              </a:rPr>
              <a:t>* Constructed Play </a:t>
            </a:r>
            <a:r>
              <a:rPr lang="en" sz="1200">
                <a:latin typeface="Impact"/>
                <a:ea typeface="Impact"/>
                <a:cs typeface="Impact"/>
                <a:sym typeface="Impact"/>
              </a:rPr>
              <a:t>Areas</a:t>
            </a:r>
            <a:endParaRPr sz="1200">
              <a:latin typeface="Impact"/>
              <a:ea typeface="Impact"/>
              <a:cs typeface="Impact"/>
              <a:sym typeface="Impact"/>
            </a:endParaRPr>
          </a:p>
          <a:p>
            <a:pPr indent="0" lvl="0" marL="0" rtl="0" algn="l">
              <a:spcBef>
                <a:spcPts val="0"/>
              </a:spcBef>
              <a:spcAft>
                <a:spcPts val="0"/>
              </a:spcAft>
              <a:buNone/>
            </a:pPr>
            <a:r>
              <a:rPr lang="en" sz="1300">
                <a:latin typeface="Impact"/>
                <a:ea typeface="Impact"/>
                <a:cs typeface="Impact"/>
                <a:sym typeface="Impact"/>
              </a:rPr>
              <a:t>* Light and Sound Center</a:t>
            </a:r>
            <a:endParaRPr sz="1300">
              <a:latin typeface="Impact"/>
              <a:ea typeface="Impact"/>
              <a:cs typeface="Impact"/>
              <a:sym typeface="Impact"/>
            </a:endParaRPr>
          </a:p>
          <a:p>
            <a:pPr indent="0" lvl="0" marL="0" rtl="0" algn="l">
              <a:spcBef>
                <a:spcPts val="0"/>
              </a:spcBef>
              <a:spcAft>
                <a:spcPts val="0"/>
              </a:spcAft>
              <a:buNone/>
            </a:pPr>
            <a:r>
              <a:t/>
            </a:r>
            <a:endParaRPr sz="1500">
              <a:latin typeface="Impact"/>
              <a:ea typeface="Impact"/>
              <a:cs typeface="Impact"/>
              <a:sym typeface="Impact"/>
            </a:endParaRPr>
          </a:p>
        </p:txBody>
      </p:sp>
      <p:pic>
        <p:nvPicPr>
          <p:cNvPr id="177" name="Google Shape;177;p17"/>
          <p:cNvPicPr preferRelativeResize="0"/>
          <p:nvPr/>
        </p:nvPicPr>
        <p:blipFill rotWithShape="1">
          <a:blip r:embed="rId6">
            <a:alphaModFix/>
          </a:blip>
          <a:srcRect b="0" l="17245" r="0" t="0"/>
          <a:stretch/>
        </p:blipFill>
        <p:spPr>
          <a:xfrm>
            <a:off x="5582500" y="1640974"/>
            <a:ext cx="1697501" cy="1062450"/>
          </a:xfrm>
          <a:prstGeom prst="rect">
            <a:avLst/>
          </a:prstGeom>
          <a:noFill/>
          <a:ln>
            <a:noFill/>
          </a:ln>
        </p:spPr>
      </p:pic>
      <p:pic>
        <p:nvPicPr>
          <p:cNvPr id="178" name="Google Shape;178;p17"/>
          <p:cNvPicPr preferRelativeResize="0"/>
          <p:nvPr/>
        </p:nvPicPr>
        <p:blipFill>
          <a:blip r:embed="rId7">
            <a:alphaModFix/>
          </a:blip>
          <a:stretch>
            <a:fillRect/>
          </a:stretch>
        </p:blipFill>
        <p:spPr>
          <a:xfrm>
            <a:off x="6620975" y="2349013"/>
            <a:ext cx="1378201" cy="1119463"/>
          </a:xfrm>
          <a:prstGeom prst="rect">
            <a:avLst/>
          </a:prstGeom>
          <a:noFill/>
          <a:ln>
            <a:noFill/>
          </a:ln>
        </p:spPr>
      </p:pic>
      <p:pic>
        <p:nvPicPr>
          <p:cNvPr id="179" name="Google Shape;179;p17"/>
          <p:cNvPicPr preferRelativeResize="0"/>
          <p:nvPr/>
        </p:nvPicPr>
        <p:blipFill rotWithShape="1">
          <a:blip r:embed="rId8">
            <a:alphaModFix/>
          </a:blip>
          <a:srcRect b="18556" l="31581" r="0" t="8413"/>
          <a:stretch/>
        </p:blipFill>
        <p:spPr>
          <a:xfrm>
            <a:off x="3856675" y="1354168"/>
            <a:ext cx="1623075" cy="1356033"/>
          </a:xfrm>
          <a:prstGeom prst="rect">
            <a:avLst/>
          </a:prstGeom>
          <a:noFill/>
          <a:ln cap="flat" cmpd="sng" w="38100">
            <a:solidFill>
              <a:srgbClr val="00FFFF"/>
            </a:solidFill>
            <a:prstDash val="solid"/>
            <a:round/>
            <a:headEnd len="sm" w="sm" type="none"/>
            <a:tailEnd len="sm" w="sm" type="none"/>
          </a:ln>
        </p:spPr>
      </p:pic>
      <p:pic>
        <p:nvPicPr>
          <p:cNvPr id="180" name="Google Shape;180;p17"/>
          <p:cNvPicPr preferRelativeResize="0"/>
          <p:nvPr/>
        </p:nvPicPr>
        <p:blipFill>
          <a:blip r:embed="rId9">
            <a:alphaModFix/>
          </a:blip>
          <a:stretch>
            <a:fillRect/>
          </a:stretch>
        </p:blipFill>
        <p:spPr>
          <a:xfrm>
            <a:off x="7812050" y="2655884"/>
            <a:ext cx="1211401" cy="775492"/>
          </a:xfrm>
          <a:prstGeom prst="rect">
            <a:avLst/>
          </a:prstGeom>
          <a:noFill/>
          <a:ln cap="flat" cmpd="sng" w="38100">
            <a:solidFill>
              <a:srgbClr val="FFFF00"/>
            </a:solidFill>
            <a:prstDash val="solid"/>
            <a:round/>
            <a:headEnd len="sm" w="sm" type="none"/>
            <a:tailEnd len="sm" w="sm" type="none"/>
          </a:ln>
        </p:spPr>
      </p:pic>
      <p:pic>
        <p:nvPicPr>
          <p:cNvPr id="181" name="Google Shape;181;p17"/>
          <p:cNvPicPr preferRelativeResize="0"/>
          <p:nvPr/>
        </p:nvPicPr>
        <p:blipFill>
          <a:blip r:embed="rId10">
            <a:alphaModFix/>
          </a:blip>
          <a:stretch>
            <a:fillRect/>
          </a:stretch>
        </p:blipFill>
        <p:spPr>
          <a:xfrm>
            <a:off x="6988768" y="948299"/>
            <a:ext cx="830781" cy="554101"/>
          </a:xfrm>
          <a:prstGeom prst="rect">
            <a:avLst/>
          </a:prstGeom>
          <a:noFill/>
          <a:ln>
            <a:noFill/>
          </a:ln>
        </p:spPr>
      </p:pic>
      <p:pic>
        <p:nvPicPr>
          <p:cNvPr id="182" name="Google Shape;182;p17"/>
          <p:cNvPicPr preferRelativeResize="0"/>
          <p:nvPr/>
        </p:nvPicPr>
        <p:blipFill rotWithShape="1">
          <a:blip r:embed="rId11">
            <a:alphaModFix/>
          </a:blip>
          <a:srcRect b="0" l="0" r="9115" t="0"/>
          <a:stretch/>
        </p:blipFill>
        <p:spPr>
          <a:xfrm>
            <a:off x="7807425" y="287784"/>
            <a:ext cx="1308000" cy="1921366"/>
          </a:xfrm>
          <a:prstGeom prst="rect">
            <a:avLst/>
          </a:prstGeom>
          <a:noFill/>
          <a:ln>
            <a:noFill/>
          </a:ln>
        </p:spPr>
      </p:pic>
      <p:sp>
        <p:nvSpPr>
          <p:cNvPr id="183" name="Google Shape;183;p17"/>
          <p:cNvSpPr txBox="1"/>
          <p:nvPr/>
        </p:nvSpPr>
        <p:spPr>
          <a:xfrm>
            <a:off x="175025" y="4008213"/>
            <a:ext cx="1308000" cy="1062000"/>
          </a:xfrm>
          <a:prstGeom prst="rect">
            <a:avLst/>
          </a:prstGeom>
          <a:solidFill>
            <a:srgbClr val="0000FF"/>
          </a:solidFill>
          <a:ln cap="flat" cmpd="sng" w="28575">
            <a:solidFill>
              <a:srgbClr val="FFFF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900">
                <a:solidFill>
                  <a:srgbClr val="FFFF00"/>
                </a:solidFill>
                <a:latin typeface="Impact"/>
                <a:ea typeface="Impact"/>
                <a:cs typeface="Impact"/>
                <a:sym typeface="Impact"/>
              </a:rPr>
              <a:t>Hains</a:t>
            </a:r>
            <a:endParaRPr sz="1900">
              <a:solidFill>
                <a:srgbClr val="FFFF00"/>
              </a:solidFill>
              <a:latin typeface="Impact"/>
              <a:ea typeface="Impact"/>
              <a:cs typeface="Impact"/>
              <a:sym typeface="Impact"/>
            </a:endParaRPr>
          </a:p>
          <a:p>
            <a:pPr indent="0" lvl="0" marL="0" rtl="0" algn="ctr">
              <a:spcBef>
                <a:spcPts val="0"/>
              </a:spcBef>
              <a:spcAft>
                <a:spcPts val="0"/>
              </a:spcAft>
              <a:buNone/>
            </a:pPr>
            <a:r>
              <a:rPr lang="en" sz="1900">
                <a:solidFill>
                  <a:srgbClr val="FFFF00"/>
                </a:solidFill>
                <a:latin typeface="Impact"/>
                <a:ea typeface="Impact"/>
                <a:cs typeface="Impact"/>
                <a:sym typeface="Impact"/>
              </a:rPr>
              <a:t>Elementary</a:t>
            </a:r>
            <a:endParaRPr sz="1900">
              <a:solidFill>
                <a:srgbClr val="FFFF00"/>
              </a:solidFill>
              <a:latin typeface="Impact"/>
              <a:ea typeface="Impact"/>
              <a:cs typeface="Impact"/>
              <a:sym typeface="Impact"/>
            </a:endParaRPr>
          </a:p>
          <a:p>
            <a:pPr indent="0" lvl="0" marL="0" rtl="0" algn="ctr">
              <a:spcBef>
                <a:spcPts val="0"/>
              </a:spcBef>
              <a:spcAft>
                <a:spcPts val="0"/>
              </a:spcAft>
              <a:buNone/>
            </a:pPr>
            <a:r>
              <a:rPr lang="en" sz="1900">
                <a:solidFill>
                  <a:srgbClr val="FFFF00"/>
                </a:solidFill>
                <a:latin typeface="Lobster"/>
                <a:ea typeface="Lobster"/>
                <a:cs typeface="Lobster"/>
                <a:sym typeface="Lobster"/>
              </a:rPr>
              <a:t>Presents</a:t>
            </a:r>
            <a:endParaRPr sz="1900">
              <a:solidFill>
                <a:srgbClr val="FFFF00"/>
              </a:solidFill>
              <a:latin typeface="Lobster"/>
              <a:ea typeface="Lobster"/>
              <a:cs typeface="Lobster"/>
              <a:sym typeface="Lobster"/>
            </a:endParaRPr>
          </a:p>
        </p:txBody>
      </p:sp>
      <p:sp>
        <p:nvSpPr>
          <p:cNvPr id="184" name="Google Shape;184;p17"/>
          <p:cNvSpPr txBox="1"/>
          <p:nvPr/>
        </p:nvSpPr>
        <p:spPr>
          <a:xfrm>
            <a:off x="5479750" y="1355675"/>
            <a:ext cx="1521600" cy="384900"/>
          </a:xfrm>
          <a:prstGeom prst="rect">
            <a:avLst/>
          </a:prstGeom>
          <a:solidFill>
            <a:srgbClr val="0000FF"/>
          </a:solidFill>
          <a:ln cap="flat" cmpd="sng" w="28575">
            <a:solidFill>
              <a:srgbClr val="FFFF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FFFFFF"/>
                </a:solidFill>
                <a:latin typeface="Impact"/>
                <a:ea typeface="Impact"/>
                <a:cs typeface="Impact"/>
                <a:sym typeface="Impact"/>
              </a:rPr>
              <a:t>Community Garden</a:t>
            </a:r>
            <a:endParaRPr sz="1300">
              <a:solidFill>
                <a:srgbClr val="FFFFFF"/>
              </a:solidFill>
              <a:latin typeface="Impact"/>
              <a:ea typeface="Impact"/>
              <a:cs typeface="Impact"/>
              <a:sym typeface="Impact"/>
            </a:endParaRPr>
          </a:p>
        </p:txBody>
      </p:sp>
      <p:sp>
        <p:nvSpPr>
          <p:cNvPr id="185" name="Google Shape;185;p17"/>
          <p:cNvSpPr txBox="1"/>
          <p:nvPr/>
        </p:nvSpPr>
        <p:spPr>
          <a:xfrm>
            <a:off x="3856675" y="976525"/>
            <a:ext cx="1308000" cy="400200"/>
          </a:xfrm>
          <a:prstGeom prst="rect">
            <a:avLst/>
          </a:prstGeom>
          <a:solidFill>
            <a:srgbClr val="0000FF"/>
          </a:solidFill>
          <a:ln cap="flat" cmpd="sng" w="28575">
            <a:solidFill>
              <a:srgbClr val="FFFF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Impact"/>
                <a:ea typeface="Impact"/>
                <a:cs typeface="Impact"/>
                <a:sym typeface="Impact"/>
              </a:rPr>
              <a:t>Reading Center</a:t>
            </a:r>
            <a:endParaRPr>
              <a:solidFill>
                <a:srgbClr val="FFFFFF"/>
              </a:solidFill>
              <a:latin typeface="Impact"/>
              <a:ea typeface="Impact"/>
              <a:cs typeface="Impact"/>
              <a:sym typeface="Impact"/>
            </a:endParaRPr>
          </a:p>
        </p:txBody>
      </p:sp>
      <p:sp>
        <p:nvSpPr>
          <p:cNvPr id="186" name="Google Shape;186;p17"/>
          <p:cNvSpPr txBox="1"/>
          <p:nvPr/>
        </p:nvSpPr>
        <p:spPr>
          <a:xfrm>
            <a:off x="6529925" y="3129998"/>
            <a:ext cx="975000" cy="354000"/>
          </a:xfrm>
          <a:prstGeom prst="rect">
            <a:avLst/>
          </a:prstGeom>
          <a:solidFill>
            <a:srgbClr val="0000FF"/>
          </a:solidFill>
          <a:ln cap="flat" cmpd="sng" w="28575">
            <a:solidFill>
              <a:srgbClr val="FFFF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rgbClr val="FFFFFF"/>
                </a:solidFill>
                <a:latin typeface="Impact"/>
                <a:ea typeface="Impact"/>
                <a:cs typeface="Impact"/>
                <a:sym typeface="Impact"/>
              </a:rPr>
              <a:t>Soil Testing</a:t>
            </a:r>
            <a:endParaRPr sz="1100">
              <a:solidFill>
                <a:srgbClr val="FFFFFF"/>
              </a:solidFill>
              <a:latin typeface="Impact"/>
              <a:ea typeface="Impact"/>
              <a:cs typeface="Impact"/>
              <a:sym typeface="Impact"/>
            </a:endParaRPr>
          </a:p>
        </p:txBody>
      </p:sp>
      <p:sp>
        <p:nvSpPr>
          <p:cNvPr id="187" name="Google Shape;187;p17"/>
          <p:cNvSpPr txBox="1"/>
          <p:nvPr/>
        </p:nvSpPr>
        <p:spPr>
          <a:xfrm>
            <a:off x="3912275" y="2511525"/>
            <a:ext cx="1521600" cy="384900"/>
          </a:xfrm>
          <a:prstGeom prst="rect">
            <a:avLst/>
          </a:prstGeom>
          <a:solidFill>
            <a:srgbClr val="0000FF"/>
          </a:solidFill>
          <a:ln cap="flat" cmpd="sng" w="28575">
            <a:solidFill>
              <a:srgbClr val="FFFF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FFFFFF"/>
                </a:solidFill>
                <a:latin typeface="Impact"/>
                <a:ea typeface="Impact"/>
                <a:cs typeface="Impact"/>
                <a:sym typeface="Impact"/>
              </a:rPr>
              <a:t>Hydroponic Towers</a:t>
            </a:r>
            <a:endParaRPr sz="1300">
              <a:solidFill>
                <a:srgbClr val="FFFFFF"/>
              </a:solidFill>
              <a:latin typeface="Impact"/>
              <a:ea typeface="Impact"/>
              <a:cs typeface="Impact"/>
              <a:sym typeface="Impact"/>
            </a:endParaRPr>
          </a:p>
        </p:txBody>
      </p:sp>
      <p:sp>
        <p:nvSpPr>
          <p:cNvPr id="188" name="Google Shape;188;p17"/>
          <p:cNvSpPr txBox="1"/>
          <p:nvPr/>
        </p:nvSpPr>
        <p:spPr>
          <a:xfrm>
            <a:off x="5513050" y="930225"/>
            <a:ext cx="1488300" cy="369300"/>
          </a:xfrm>
          <a:prstGeom prst="rect">
            <a:avLst/>
          </a:prstGeom>
          <a:solidFill>
            <a:srgbClr val="0000FF"/>
          </a:solidFill>
          <a:ln cap="flat" cmpd="sng" w="28575">
            <a:solidFill>
              <a:srgbClr val="FFFF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FFFFFF"/>
                </a:solidFill>
                <a:latin typeface="Impact"/>
                <a:ea typeface="Impact"/>
                <a:cs typeface="Impact"/>
                <a:sym typeface="Impact"/>
              </a:rPr>
              <a:t>Sustainable Produce</a:t>
            </a:r>
            <a:endParaRPr sz="1200">
              <a:solidFill>
                <a:srgbClr val="FFFFFF"/>
              </a:solidFill>
              <a:latin typeface="Impact"/>
              <a:ea typeface="Impact"/>
              <a:cs typeface="Impact"/>
              <a:sym typeface="Impact"/>
            </a:endParaRPr>
          </a:p>
        </p:txBody>
      </p:sp>
      <p:sp>
        <p:nvSpPr>
          <p:cNvPr id="189" name="Google Shape;189;p17"/>
          <p:cNvSpPr txBox="1"/>
          <p:nvPr/>
        </p:nvSpPr>
        <p:spPr>
          <a:xfrm>
            <a:off x="7382750" y="1741063"/>
            <a:ext cx="1623000" cy="369300"/>
          </a:xfrm>
          <a:prstGeom prst="rect">
            <a:avLst/>
          </a:prstGeom>
          <a:solidFill>
            <a:srgbClr val="0000FF"/>
          </a:solidFill>
          <a:ln cap="flat" cmpd="sng" w="28575">
            <a:solidFill>
              <a:srgbClr val="FFFF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FFFFFF"/>
                </a:solidFill>
                <a:latin typeface="Impact"/>
                <a:ea typeface="Impact"/>
                <a:cs typeface="Impact"/>
                <a:sym typeface="Impact"/>
              </a:rPr>
              <a:t>Light and Sound Center</a:t>
            </a:r>
            <a:endParaRPr sz="1200">
              <a:solidFill>
                <a:srgbClr val="FFFFFF"/>
              </a:solidFill>
              <a:latin typeface="Impact"/>
              <a:ea typeface="Impact"/>
              <a:cs typeface="Impact"/>
              <a:sym typeface="Impact"/>
            </a:endParaRPr>
          </a:p>
        </p:txBody>
      </p:sp>
      <p:sp>
        <p:nvSpPr>
          <p:cNvPr id="190" name="Google Shape;190;p17"/>
          <p:cNvSpPr txBox="1"/>
          <p:nvPr/>
        </p:nvSpPr>
        <p:spPr>
          <a:xfrm>
            <a:off x="7819550" y="2209150"/>
            <a:ext cx="1099800" cy="384900"/>
          </a:xfrm>
          <a:prstGeom prst="rect">
            <a:avLst/>
          </a:prstGeom>
          <a:solidFill>
            <a:srgbClr val="0000FF"/>
          </a:solidFill>
          <a:ln cap="flat" cmpd="sng" w="28575">
            <a:solidFill>
              <a:srgbClr val="FFFF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FFFFFF"/>
                </a:solidFill>
                <a:latin typeface="Impact"/>
                <a:ea typeface="Impact"/>
                <a:cs typeface="Impact"/>
                <a:sym typeface="Impact"/>
              </a:rPr>
              <a:t>Greenhouses</a:t>
            </a:r>
            <a:endParaRPr sz="1300">
              <a:solidFill>
                <a:srgbClr val="FFFFFF"/>
              </a:solidFill>
              <a:latin typeface="Impact"/>
              <a:ea typeface="Impact"/>
              <a:cs typeface="Impact"/>
              <a:sym typeface="Impact"/>
            </a:endParaRPr>
          </a:p>
        </p:txBody>
      </p:sp>
      <p:sp>
        <p:nvSpPr>
          <p:cNvPr id="191" name="Google Shape;191;p17"/>
          <p:cNvSpPr txBox="1"/>
          <p:nvPr>
            <p:ph idx="1" type="body"/>
          </p:nvPr>
        </p:nvSpPr>
        <p:spPr>
          <a:xfrm>
            <a:off x="5582500" y="4037025"/>
            <a:ext cx="1211400" cy="1004400"/>
          </a:xfrm>
          <a:prstGeom prst="rect">
            <a:avLst/>
          </a:prstGeom>
          <a:solidFill>
            <a:srgbClr val="0000FF"/>
          </a:solidFill>
          <a:ln cap="flat" cmpd="sng" w="28575">
            <a:solidFill>
              <a:srgbClr val="FFFF00"/>
            </a:solidFill>
            <a:prstDash val="solid"/>
            <a:round/>
            <a:headEnd len="sm" w="sm" type="none"/>
            <a:tailEnd len="sm" w="sm" type="none"/>
          </a:ln>
        </p:spPr>
        <p:txBody>
          <a:bodyPr anchorCtr="0" anchor="b" bIns="91425" lIns="91425" spcFirstLastPara="1" rIns="91425" wrap="square" tIns="91425">
            <a:noAutofit/>
          </a:bodyPr>
          <a:lstStyle/>
          <a:p>
            <a:pPr indent="0" lvl="0" marL="0" rtl="0" algn="ctr">
              <a:lnSpc>
                <a:spcPct val="100000"/>
              </a:lnSpc>
              <a:spcBef>
                <a:spcPts val="0"/>
              </a:spcBef>
              <a:spcAft>
                <a:spcPts val="0"/>
              </a:spcAft>
              <a:buNone/>
            </a:pPr>
            <a:r>
              <a:rPr lang="en" sz="3200">
                <a:solidFill>
                  <a:srgbClr val="FFFF00"/>
                </a:solidFill>
              </a:rPr>
              <a:t> </a:t>
            </a:r>
            <a:r>
              <a:rPr lang="en" sz="1700">
                <a:solidFill>
                  <a:srgbClr val="FFFF00"/>
                </a:solidFill>
              </a:rPr>
              <a:t>The </a:t>
            </a:r>
            <a:endParaRPr sz="1700">
              <a:solidFill>
                <a:srgbClr val="FFFF00"/>
              </a:solidFill>
            </a:endParaRPr>
          </a:p>
          <a:p>
            <a:pPr indent="0" lvl="0" marL="0" rtl="0" algn="ctr">
              <a:lnSpc>
                <a:spcPct val="100000"/>
              </a:lnSpc>
              <a:spcBef>
                <a:spcPts val="0"/>
              </a:spcBef>
              <a:spcAft>
                <a:spcPts val="0"/>
              </a:spcAft>
              <a:buNone/>
            </a:pPr>
            <a:r>
              <a:rPr lang="en">
                <a:solidFill>
                  <a:srgbClr val="FFFF00"/>
                </a:solidFill>
                <a:latin typeface="Pacifico"/>
                <a:ea typeface="Pacifico"/>
                <a:cs typeface="Pacifico"/>
                <a:sym typeface="Pacifico"/>
              </a:rPr>
              <a:t>DREAM</a:t>
            </a:r>
            <a:r>
              <a:rPr lang="en" sz="1900">
                <a:solidFill>
                  <a:srgbClr val="FFFF00"/>
                </a:solidFill>
              </a:rPr>
              <a:t> </a:t>
            </a:r>
            <a:endParaRPr sz="1900">
              <a:solidFill>
                <a:srgbClr val="FFFF00"/>
              </a:solidFill>
            </a:endParaRPr>
          </a:p>
          <a:p>
            <a:pPr indent="0" lvl="0" marL="0" rtl="0" algn="ctr">
              <a:lnSpc>
                <a:spcPct val="100000"/>
              </a:lnSpc>
              <a:spcBef>
                <a:spcPts val="0"/>
              </a:spcBef>
              <a:spcAft>
                <a:spcPts val="0"/>
              </a:spcAft>
              <a:buNone/>
            </a:pPr>
            <a:r>
              <a:rPr lang="en" sz="1700">
                <a:solidFill>
                  <a:srgbClr val="FFFF00"/>
                </a:solidFill>
              </a:rPr>
              <a:t>Center</a:t>
            </a:r>
            <a:endParaRPr sz="700">
              <a:solidFill>
                <a:srgbClr val="FFFF00"/>
              </a:solidFill>
            </a:endParaRPr>
          </a:p>
        </p:txBody>
      </p:sp>
      <p:sp>
        <p:nvSpPr>
          <p:cNvPr id="192" name="Google Shape;192;p17"/>
          <p:cNvSpPr txBox="1"/>
          <p:nvPr/>
        </p:nvSpPr>
        <p:spPr>
          <a:xfrm>
            <a:off x="1227825" y="2989450"/>
            <a:ext cx="1521600" cy="554100"/>
          </a:xfrm>
          <a:prstGeom prst="rect">
            <a:avLst/>
          </a:prstGeom>
          <a:solidFill>
            <a:srgbClr val="00FFFF"/>
          </a:solidFill>
          <a:ln cap="flat" cmpd="sng" w="38100">
            <a:solidFill>
              <a:srgbClr val="0000FF"/>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900">
                <a:latin typeface="Lobster"/>
                <a:ea typeface="Lobster"/>
                <a:cs typeface="Lobster"/>
                <a:sym typeface="Lobster"/>
              </a:rPr>
              <a:t>We need your </a:t>
            </a:r>
            <a:r>
              <a:rPr b="1" lang="en" sz="1100">
                <a:latin typeface="Lobster"/>
                <a:ea typeface="Lobster"/>
                <a:cs typeface="Lobster"/>
                <a:sym typeface="Lobster"/>
              </a:rPr>
              <a:t>SUPPORT. </a:t>
            </a:r>
            <a:endParaRPr b="1" sz="1100">
              <a:latin typeface="Lobster"/>
              <a:ea typeface="Lobster"/>
              <a:cs typeface="Lobster"/>
              <a:sym typeface="Lobster"/>
            </a:endParaRPr>
          </a:p>
          <a:p>
            <a:pPr indent="0" lvl="0" marL="0" rtl="0" algn="l">
              <a:spcBef>
                <a:spcPts val="0"/>
              </a:spcBef>
              <a:spcAft>
                <a:spcPts val="0"/>
              </a:spcAft>
              <a:buNone/>
            </a:pPr>
            <a:r>
              <a:rPr b="1" lang="en" sz="1100">
                <a:latin typeface="Lobster"/>
                <a:ea typeface="Lobster"/>
                <a:cs typeface="Lobster"/>
                <a:sym typeface="Lobster"/>
              </a:rPr>
              <a:t>      Be a</a:t>
            </a:r>
            <a:r>
              <a:rPr b="1" lang="en" sz="1300">
                <a:latin typeface="Lobster"/>
                <a:ea typeface="Lobster"/>
                <a:cs typeface="Lobster"/>
                <a:sym typeface="Lobster"/>
              </a:rPr>
              <a:t> SPONSOR</a:t>
            </a:r>
            <a:endParaRPr b="1" sz="1300">
              <a:latin typeface="Lobster"/>
              <a:ea typeface="Lobster"/>
              <a:cs typeface="Lobster"/>
              <a:sym typeface="Lobster"/>
            </a:endParaRPr>
          </a:p>
        </p:txBody>
      </p:sp>
      <p:pic>
        <p:nvPicPr>
          <p:cNvPr id="193" name="Google Shape;193;p17"/>
          <p:cNvPicPr preferRelativeResize="0"/>
          <p:nvPr/>
        </p:nvPicPr>
        <p:blipFill rotWithShape="1">
          <a:blip r:embed="rId12">
            <a:alphaModFix/>
          </a:blip>
          <a:srcRect b="25434" l="-2170" r="2170" t="0"/>
          <a:stretch/>
        </p:blipFill>
        <p:spPr>
          <a:xfrm>
            <a:off x="2329125" y="1299350"/>
            <a:ext cx="1270500" cy="1356026"/>
          </a:xfrm>
          <a:prstGeom prst="rect">
            <a:avLst/>
          </a:prstGeom>
          <a:noFill/>
          <a:ln cap="flat" cmpd="sng" w="28575">
            <a:solidFill>
              <a:srgbClr val="00FFFF"/>
            </a:solidFill>
            <a:prstDash val="solid"/>
            <a:round/>
            <a:headEnd len="sm" w="sm" type="none"/>
            <a:tailEnd len="sm" w="sm" type="none"/>
          </a:ln>
        </p:spPr>
      </p:pic>
      <p:sp>
        <p:nvSpPr>
          <p:cNvPr id="194" name="Google Shape;194;p17"/>
          <p:cNvSpPr txBox="1"/>
          <p:nvPr/>
        </p:nvSpPr>
        <p:spPr>
          <a:xfrm>
            <a:off x="2164525" y="2503463"/>
            <a:ext cx="1589400" cy="384900"/>
          </a:xfrm>
          <a:prstGeom prst="rect">
            <a:avLst/>
          </a:prstGeom>
          <a:solidFill>
            <a:srgbClr val="0000FF"/>
          </a:solidFill>
          <a:ln cap="flat" cmpd="sng" w="28575">
            <a:solidFill>
              <a:srgbClr val="FFFF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FFFFFF"/>
                </a:solidFill>
                <a:latin typeface="Impact"/>
                <a:ea typeface="Impact"/>
                <a:cs typeface="Impact"/>
                <a:sym typeface="Impact"/>
              </a:rPr>
              <a:t>Animal Investigation</a:t>
            </a:r>
            <a:endParaRPr sz="1300">
              <a:solidFill>
                <a:srgbClr val="FFFFFF"/>
              </a:solidFill>
              <a:latin typeface="Impact"/>
              <a:ea typeface="Impact"/>
              <a:cs typeface="Impact"/>
              <a:sym typeface="Impact"/>
            </a:endParaRPr>
          </a:p>
        </p:txBody>
      </p:sp>
      <p:pic>
        <p:nvPicPr>
          <p:cNvPr id="195" name="Google Shape;195;p17"/>
          <p:cNvPicPr preferRelativeResize="0"/>
          <p:nvPr/>
        </p:nvPicPr>
        <p:blipFill rotWithShape="1">
          <a:blip r:embed="rId13">
            <a:alphaModFix/>
          </a:blip>
          <a:srcRect b="27177" l="0" r="0" t="0"/>
          <a:stretch/>
        </p:blipFill>
        <p:spPr>
          <a:xfrm>
            <a:off x="2857950" y="2989450"/>
            <a:ext cx="741675" cy="650369"/>
          </a:xfrm>
          <a:prstGeom prst="rect">
            <a:avLst/>
          </a:prstGeom>
          <a:noFill/>
          <a:ln cap="flat" cmpd="sng" w="38100">
            <a:solidFill>
              <a:srgbClr val="FFFF00"/>
            </a:solidFill>
            <a:prstDash val="solid"/>
            <a:round/>
            <a:headEnd len="sm" w="sm" type="none"/>
            <a:tailEnd len="sm" w="sm" type="none"/>
          </a:ln>
        </p:spPr>
      </p:pic>
      <p:sp>
        <p:nvSpPr>
          <p:cNvPr id="196" name="Google Shape;196;p17"/>
          <p:cNvSpPr txBox="1"/>
          <p:nvPr/>
        </p:nvSpPr>
        <p:spPr>
          <a:xfrm>
            <a:off x="6321200" y="3529675"/>
            <a:ext cx="2794200" cy="461700"/>
          </a:xfrm>
          <a:prstGeom prst="rect">
            <a:avLst/>
          </a:prstGeom>
          <a:solidFill>
            <a:srgbClr val="00FFFF"/>
          </a:solidFill>
          <a:ln cap="flat" cmpd="sng" w="28575">
            <a:solidFill>
              <a:srgbClr val="FFFF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800">
                <a:latin typeface="Pacifico"/>
                <a:ea typeface="Pacifico"/>
                <a:cs typeface="Pacifico"/>
                <a:sym typeface="Pacifico"/>
              </a:rPr>
              <a:t>We must use time creatively, and forever realize that the </a:t>
            </a:r>
            <a:endParaRPr sz="800">
              <a:latin typeface="Pacifico"/>
              <a:ea typeface="Pacifico"/>
              <a:cs typeface="Pacifico"/>
              <a:sym typeface="Pacifico"/>
            </a:endParaRPr>
          </a:p>
          <a:p>
            <a:pPr indent="0" lvl="0" marL="0" rtl="0" algn="l">
              <a:spcBef>
                <a:spcPts val="0"/>
              </a:spcBef>
              <a:spcAft>
                <a:spcPts val="0"/>
              </a:spcAft>
              <a:buNone/>
            </a:pPr>
            <a:r>
              <a:rPr lang="en" sz="800">
                <a:latin typeface="Pacifico"/>
                <a:ea typeface="Pacifico"/>
                <a:cs typeface="Pacifico"/>
                <a:sym typeface="Pacifico"/>
              </a:rPr>
              <a:t>time is always ripe to do right</a:t>
            </a:r>
            <a:r>
              <a:rPr lang="en" sz="900">
                <a:latin typeface="Pacifico"/>
                <a:ea typeface="Pacifico"/>
                <a:cs typeface="Pacifico"/>
                <a:sym typeface="Pacifico"/>
              </a:rPr>
              <a:t>  -</a:t>
            </a:r>
            <a:r>
              <a:rPr lang="en" sz="1000">
                <a:latin typeface="Pacifico"/>
                <a:ea typeface="Pacifico"/>
                <a:cs typeface="Pacifico"/>
                <a:sym typeface="Pacifico"/>
              </a:rPr>
              <a:t> </a:t>
            </a:r>
            <a:r>
              <a:rPr lang="en" sz="600">
                <a:latin typeface="Pacifico"/>
                <a:ea typeface="Pacifico"/>
                <a:cs typeface="Pacifico"/>
                <a:sym typeface="Pacifico"/>
              </a:rPr>
              <a:t>Dr.</a:t>
            </a:r>
            <a:r>
              <a:rPr lang="en" sz="600">
                <a:latin typeface="Pacifico"/>
                <a:ea typeface="Pacifico"/>
                <a:cs typeface="Pacifico"/>
                <a:sym typeface="Pacifico"/>
              </a:rPr>
              <a:t>Martin</a:t>
            </a:r>
            <a:r>
              <a:rPr lang="en" sz="600">
                <a:latin typeface="Pacifico"/>
                <a:ea typeface="Pacifico"/>
                <a:cs typeface="Pacifico"/>
                <a:sym typeface="Pacifico"/>
              </a:rPr>
              <a:t> Luther King Jr.</a:t>
            </a:r>
            <a:endParaRPr sz="600">
              <a:latin typeface="Pacifico"/>
              <a:ea typeface="Pacifico"/>
              <a:cs typeface="Pacifico"/>
              <a:sym typeface="Pacifico"/>
            </a:endParaRPr>
          </a:p>
        </p:txBody>
      </p:sp>
      <p:pic>
        <p:nvPicPr>
          <p:cNvPr id="197" name="Google Shape;197;p17">
            <a:hlinkClick r:id="rId14"/>
          </p:cNvPr>
          <p:cNvPicPr preferRelativeResize="0"/>
          <p:nvPr/>
        </p:nvPicPr>
        <p:blipFill>
          <a:blip r:embed="rId15">
            <a:alphaModFix/>
          </a:blip>
          <a:stretch>
            <a:fillRect/>
          </a:stretch>
        </p:blipFill>
        <p:spPr>
          <a:xfrm>
            <a:off x="5573575" y="2537017"/>
            <a:ext cx="907700" cy="334033"/>
          </a:xfrm>
          <a:prstGeom prst="rect">
            <a:avLst/>
          </a:prstGeom>
          <a:noFill/>
          <a:ln cap="flat" cmpd="sng" w="28575">
            <a:solidFill>
              <a:srgbClr val="00FF00"/>
            </a:solidFill>
            <a:prstDash val="solid"/>
            <a:round/>
            <a:headEnd len="sm" w="sm" type="none"/>
            <a:tailEnd len="sm" w="sm" type="none"/>
          </a:ln>
        </p:spPr>
      </p:pic>
      <p:pic>
        <p:nvPicPr>
          <p:cNvPr id="198" name="Google Shape;198;p17">
            <a:hlinkClick action="ppaction://hlinkshowjump?jump=nextslide"/>
          </p:cNvPr>
          <p:cNvPicPr preferRelativeResize="0"/>
          <p:nvPr/>
        </p:nvPicPr>
        <p:blipFill>
          <a:blip r:embed="rId16">
            <a:alphaModFix/>
          </a:blip>
          <a:stretch>
            <a:fillRect/>
          </a:stretch>
        </p:blipFill>
        <p:spPr>
          <a:xfrm rot="-2253973">
            <a:off x="1510574" y="573300"/>
            <a:ext cx="399188" cy="384900"/>
          </a:xfrm>
          <a:prstGeom prst="rect">
            <a:avLst/>
          </a:prstGeom>
          <a:noFill/>
          <a:ln>
            <a:noFill/>
          </a:ln>
        </p:spPr>
      </p:pic>
      <p:sp>
        <p:nvSpPr>
          <p:cNvPr id="199" name="Google Shape;199;p17"/>
          <p:cNvSpPr txBox="1"/>
          <p:nvPr/>
        </p:nvSpPr>
        <p:spPr>
          <a:xfrm>
            <a:off x="1162450" y="130675"/>
            <a:ext cx="2401500" cy="400200"/>
          </a:xfrm>
          <a:prstGeom prst="rect">
            <a:avLst/>
          </a:prstGeom>
          <a:solidFill>
            <a:srgbClr val="FFFF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Education Outside The Box</a:t>
            </a:r>
            <a:endParaRPr/>
          </a:p>
        </p:txBody>
      </p:sp>
      <p:pic>
        <p:nvPicPr>
          <p:cNvPr descr="From the motion picture &quot;Selma”&#10;&#10;#Common #Glory #Vevo #RandB #VevoOfficial" id="200" name="Google Shape;200;p17" title="Common, John Legend - Glory">
            <a:hlinkClick r:id="rId17"/>
          </p:cNvPr>
          <p:cNvPicPr preferRelativeResize="0"/>
          <p:nvPr/>
        </p:nvPicPr>
        <p:blipFill>
          <a:blip r:embed="rId18">
            <a:alphaModFix/>
          </a:blip>
          <a:stretch>
            <a:fillRect/>
          </a:stretch>
        </p:blipFill>
        <p:spPr>
          <a:xfrm>
            <a:off x="5031438" y="4108544"/>
            <a:ext cx="551075" cy="41330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2">
                                  <p:stCondLst>
                                    <p:cond delay="0"/>
                                  </p:stCondLst>
                                  <p:childTnLst>
                                    <p:set>
                                      <p:cBhvr>
                                        <p:cTn dur="1" fill="hold">
                                          <p:stCondLst>
                                            <p:cond delay="0"/>
                                          </p:stCondLst>
                                        </p:cTn>
                                        <p:tgtEl>
                                          <p:spTgt spid="193"/>
                                        </p:tgtEl>
                                        <p:attrNameLst>
                                          <p:attrName>style.visibility</p:attrName>
                                        </p:attrNameLst>
                                      </p:cBhvr>
                                      <p:to>
                                        <p:strVal val="visible"/>
                                      </p:to>
                                    </p:set>
                                    <p:anim calcmode="lin" valueType="num">
                                      <p:cBhvr additive="base">
                                        <p:cTn dur="300"/>
                                        <p:tgtEl>
                                          <p:spTgt spid="193"/>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179"/>
                                        </p:tgtEl>
                                        <p:attrNameLst>
                                          <p:attrName>style.visibility</p:attrName>
                                        </p:attrNameLst>
                                      </p:cBhvr>
                                      <p:to>
                                        <p:strVal val="visible"/>
                                      </p:to>
                                    </p:set>
                                    <p:anim calcmode="lin" valueType="num">
                                      <p:cBhvr additive="base">
                                        <p:cTn dur="1600"/>
                                        <p:tgtEl>
                                          <p:spTgt spid="179"/>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177"/>
                                        </p:tgtEl>
                                        <p:attrNameLst>
                                          <p:attrName>style.visibility</p:attrName>
                                        </p:attrNameLst>
                                      </p:cBhvr>
                                      <p:to>
                                        <p:strVal val="visible"/>
                                      </p:to>
                                    </p:set>
                                    <p:anim calcmode="lin" valueType="num">
                                      <p:cBhvr additive="base">
                                        <p:cTn dur="1700"/>
                                        <p:tgtEl>
                                          <p:spTgt spid="177"/>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178"/>
                                        </p:tgtEl>
                                        <p:attrNameLst>
                                          <p:attrName>style.visibility</p:attrName>
                                        </p:attrNameLst>
                                      </p:cBhvr>
                                      <p:to>
                                        <p:strVal val="visible"/>
                                      </p:to>
                                    </p:set>
                                    <p:anim calcmode="lin" valueType="num">
                                      <p:cBhvr additive="base">
                                        <p:cTn dur="2700"/>
                                        <p:tgtEl>
                                          <p:spTgt spid="178"/>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180"/>
                                        </p:tgtEl>
                                        <p:attrNameLst>
                                          <p:attrName>style.visibility</p:attrName>
                                        </p:attrNameLst>
                                      </p:cBhvr>
                                      <p:to>
                                        <p:strVal val="visible"/>
                                      </p:to>
                                    </p:set>
                                    <p:anim calcmode="lin" valueType="num">
                                      <p:cBhvr additive="base">
                                        <p:cTn dur="3400"/>
                                        <p:tgtEl>
                                          <p:spTgt spid="180"/>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182"/>
                                        </p:tgtEl>
                                        <p:attrNameLst>
                                          <p:attrName>style.visibility</p:attrName>
                                        </p:attrNameLst>
                                      </p:cBhvr>
                                      <p:to>
                                        <p:strVal val="visible"/>
                                      </p:to>
                                    </p:set>
                                    <p:anim calcmode="lin" valueType="num">
                                      <p:cBhvr additive="base">
                                        <p:cTn dur="3700"/>
                                        <p:tgtEl>
                                          <p:spTgt spid="182"/>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196"/>
                                        </p:tgtEl>
                                        <p:attrNameLst>
                                          <p:attrName>style.visibility</p:attrName>
                                        </p:attrNameLst>
                                      </p:cBhvr>
                                      <p:to>
                                        <p:strVal val="visible"/>
                                      </p:to>
                                    </p:set>
                                    <p:anim calcmode="lin" valueType="num">
                                      <p:cBhvr additive="base">
                                        <p:cTn dur="4000"/>
                                        <p:tgtEl>
                                          <p:spTgt spid="196"/>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4">
                                  <p:stCondLst>
                                    <p:cond delay="0"/>
                                  </p:stCondLst>
                                  <p:childTnLst>
                                    <p:set>
                                      <p:cBhvr>
                                        <p:cTn dur="1" fill="hold">
                                          <p:stCondLst>
                                            <p:cond delay="0"/>
                                          </p:stCondLst>
                                        </p:cTn>
                                        <p:tgtEl>
                                          <p:spTgt spid="170"/>
                                        </p:tgtEl>
                                        <p:attrNameLst>
                                          <p:attrName>style.visibility</p:attrName>
                                        </p:attrNameLst>
                                      </p:cBhvr>
                                      <p:to>
                                        <p:strVal val="visible"/>
                                      </p:to>
                                    </p:set>
                                    <p:anim calcmode="lin" valueType="num">
                                      <p:cBhvr additive="base">
                                        <p:cTn dur="4500"/>
                                        <p:tgtEl>
                                          <p:spTgt spid="170"/>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200"/>
                                        </p:tgtEl>
                                        <p:attrNameLst>
                                          <p:attrName>style.visibility</p:attrName>
                                        </p:attrNameLst>
                                      </p:cBhvr>
                                      <p:to>
                                        <p:strVal val="visible"/>
                                      </p:to>
                                    </p:set>
                                    <p:animEffect filter="fade" transition="in">
                                      <p:cBhvr>
                                        <p:cTn dur="1000"/>
                                        <p:tgtEl>
                                          <p:spTgt spid="2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pic>
        <p:nvPicPr>
          <p:cNvPr id="205" name="Google Shape;205;p18"/>
          <p:cNvPicPr preferRelativeResize="0"/>
          <p:nvPr/>
        </p:nvPicPr>
        <p:blipFill>
          <a:blip r:embed="rId3">
            <a:alphaModFix/>
          </a:blip>
          <a:stretch>
            <a:fillRect/>
          </a:stretch>
        </p:blipFill>
        <p:spPr>
          <a:xfrm>
            <a:off x="114625" y="138513"/>
            <a:ext cx="6488622" cy="4866474"/>
          </a:xfrm>
          <a:prstGeom prst="rect">
            <a:avLst/>
          </a:prstGeom>
          <a:noFill/>
          <a:ln>
            <a:noFill/>
          </a:ln>
        </p:spPr>
      </p:pic>
      <p:sp>
        <p:nvSpPr>
          <p:cNvPr id="206" name="Google Shape;206;p18"/>
          <p:cNvSpPr txBox="1"/>
          <p:nvPr>
            <p:ph type="title"/>
          </p:nvPr>
        </p:nvSpPr>
        <p:spPr>
          <a:xfrm>
            <a:off x="311700" y="445025"/>
            <a:ext cx="67812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Impact"/>
                <a:ea typeface="Impact"/>
                <a:cs typeface="Impact"/>
                <a:sym typeface="Impact"/>
              </a:rPr>
              <a:t>What are we growing?</a:t>
            </a:r>
            <a:endParaRPr>
              <a:latin typeface="Impact"/>
              <a:ea typeface="Impact"/>
              <a:cs typeface="Impact"/>
              <a:sym typeface="Impact"/>
            </a:endParaRPr>
          </a:p>
          <a:p>
            <a:pPr indent="0" lvl="0" marL="0" rtl="0" algn="l">
              <a:spcBef>
                <a:spcPts val="0"/>
              </a:spcBef>
              <a:spcAft>
                <a:spcPts val="0"/>
              </a:spcAft>
              <a:buNone/>
            </a:pPr>
            <a:r>
              <a:rPr lang="en">
                <a:latin typeface="Impact"/>
                <a:ea typeface="Impact"/>
                <a:cs typeface="Impact"/>
                <a:sym typeface="Impact"/>
              </a:rPr>
              <a:t>  </a:t>
            </a:r>
            <a:endParaRPr sz="2500">
              <a:latin typeface="Impact"/>
              <a:ea typeface="Impact"/>
              <a:cs typeface="Impact"/>
              <a:sym typeface="Impact"/>
            </a:endParaRPr>
          </a:p>
        </p:txBody>
      </p:sp>
      <p:sp>
        <p:nvSpPr>
          <p:cNvPr id="207" name="Google Shape;207;p18"/>
          <p:cNvSpPr txBox="1"/>
          <p:nvPr>
            <p:ph idx="1" type="body"/>
          </p:nvPr>
        </p:nvSpPr>
        <p:spPr>
          <a:xfrm>
            <a:off x="458425" y="1234350"/>
            <a:ext cx="8520600" cy="3416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a:latin typeface="Pacifico"/>
              <a:ea typeface="Pacifico"/>
              <a:cs typeface="Pacifico"/>
              <a:sym typeface="Pacifico"/>
            </a:endParaRPr>
          </a:p>
          <a:p>
            <a:pPr indent="0" lvl="0" marL="0" rtl="0" algn="l">
              <a:lnSpc>
                <a:spcPct val="100000"/>
              </a:lnSpc>
              <a:spcBef>
                <a:spcPts val="1600"/>
              </a:spcBef>
              <a:spcAft>
                <a:spcPts val="0"/>
              </a:spcAft>
              <a:buNone/>
            </a:pPr>
            <a:r>
              <a:rPr lang="en" sz="1900">
                <a:solidFill>
                  <a:srgbClr val="FFFFFF"/>
                </a:solidFill>
              </a:rPr>
              <a:t>Peanuts </a:t>
            </a:r>
            <a:endParaRPr sz="1900">
              <a:solidFill>
                <a:srgbClr val="FFFFFF"/>
              </a:solidFill>
            </a:endParaRPr>
          </a:p>
          <a:p>
            <a:pPr indent="0" lvl="0" marL="0" rtl="0" algn="l">
              <a:lnSpc>
                <a:spcPct val="100000"/>
              </a:lnSpc>
              <a:spcBef>
                <a:spcPts val="1600"/>
              </a:spcBef>
              <a:spcAft>
                <a:spcPts val="0"/>
              </a:spcAft>
              <a:buNone/>
            </a:pPr>
            <a:r>
              <a:rPr lang="en" sz="1900">
                <a:solidFill>
                  <a:srgbClr val="FFFFFF"/>
                </a:solidFill>
              </a:rPr>
              <a:t>Soybeans</a:t>
            </a:r>
            <a:endParaRPr sz="1900">
              <a:solidFill>
                <a:srgbClr val="FFFFFF"/>
              </a:solidFill>
            </a:endParaRPr>
          </a:p>
          <a:p>
            <a:pPr indent="0" lvl="0" marL="0" rtl="0" algn="l">
              <a:lnSpc>
                <a:spcPct val="100000"/>
              </a:lnSpc>
              <a:spcBef>
                <a:spcPts val="1600"/>
              </a:spcBef>
              <a:spcAft>
                <a:spcPts val="0"/>
              </a:spcAft>
              <a:buNone/>
            </a:pPr>
            <a:r>
              <a:rPr lang="en" sz="1900">
                <a:solidFill>
                  <a:srgbClr val="FFFFFF"/>
                </a:solidFill>
              </a:rPr>
              <a:t>Sweet potatoes</a:t>
            </a:r>
            <a:endParaRPr sz="1900">
              <a:solidFill>
                <a:srgbClr val="FFFFFF"/>
              </a:solidFill>
            </a:endParaRPr>
          </a:p>
          <a:p>
            <a:pPr indent="0" lvl="0" marL="0" rtl="0" algn="l">
              <a:lnSpc>
                <a:spcPct val="100000"/>
              </a:lnSpc>
              <a:spcBef>
                <a:spcPts val="1600"/>
              </a:spcBef>
              <a:spcAft>
                <a:spcPts val="0"/>
              </a:spcAft>
              <a:buNone/>
            </a:pPr>
            <a:r>
              <a:rPr lang="en" sz="1900">
                <a:solidFill>
                  <a:srgbClr val="FFFFFF"/>
                </a:solidFill>
              </a:rPr>
              <a:t>Corn </a:t>
            </a:r>
            <a:endParaRPr sz="1900">
              <a:solidFill>
                <a:srgbClr val="FFFFFF"/>
              </a:solidFill>
            </a:endParaRPr>
          </a:p>
          <a:p>
            <a:pPr indent="0" lvl="0" marL="0" rtl="0" algn="l">
              <a:lnSpc>
                <a:spcPct val="100000"/>
              </a:lnSpc>
              <a:spcBef>
                <a:spcPts val="1600"/>
              </a:spcBef>
              <a:spcAft>
                <a:spcPts val="0"/>
              </a:spcAft>
              <a:buNone/>
            </a:pPr>
            <a:r>
              <a:rPr lang="en" sz="1900">
                <a:solidFill>
                  <a:srgbClr val="FFFFFF"/>
                </a:solidFill>
              </a:rPr>
              <a:t>Sunflowers</a:t>
            </a:r>
            <a:endParaRPr sz="1900">
              <a:solidFill>
                <a:srgbClr val="FFFFFF"/>
              </a:solidFill>
            </a:endParaRPr>
          </a:p>
          <a:p>
            <a:pPr indent="0" lvl="0" marL="0" rtl="0" algn="l">
              <a:lnSpc>
                <a:spcPct val="100000"/>
              </a:lnSpc>
              <a:spcBef>
                <a:spcPts val="1600"/>
              </a:spcBef>
              <a:spcAft>
                <a:spcPts val="1600"/>
              </a:spcAft>
              <a:buNone/>
            </a:pPr>
            <a:r>
              <a:rPr lang="en" sz="1900">
                <a:solidFill>
                  <a:srgbClr val="FFFFFF"/>
                </a:solidFill>
              </a:rPr>
              <a:t>Muscadines</a:t>
            </a:r>
            <a:endParaRPr sz="1900">
              <a:solidFill>
                <a:srgbClr val="FFFFFF"/>
              </a:solidFill>
            </a:endParaRPr>
          </a:p>
        </p:txBody>
      </p:sp>
      <p:sp>
        <p:nvSpPr>
          <p:cNvPr id="208" name="Google Shape;208;p18"/>
          <p:cNvSpPr txBox="1"/>
          <p:nvPr/>
        </p:nvSpPr>
        <p:spPr>
          <a:xfrm>
            <a:off x="6915550" y="612950"/>
            <a:ext cx="20763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Impact"/>
                <a:ea typeface="Impact"/>
                <a:cs typeface="Impact"/>
                <a:sym typeface="Impact"/>
              </a:rPr>
              <a:t>Rise up For education that is above average and outside of the box</a:t>
            </a:r>
            <a:endParaRPr sz="1600">
              <a:latin typeface="Impact"/>
              <a:ea typeface="Impact"/>
              <a:cs typeface="Impact"/>
              <a:sym typeface="Impact"/>
            </a:endParaRPr>
          </a:p>
        </p:txBody>
      </p:sp>
      <p:pic>
        <p:nvPicPr>
          <p:cNvPr descr="&quot;Rise Up&quot; by Andra Day, from the album 'Cheers to the Fall' available now. &#10;&#10;iTunes: http://smarturl.it/CheersToTheFall&#10;Apple Music: http://smarturl.it/CTTFAppleMusic&#10;Spotify: http://smarturl.it/AndraDaySpotify&#10;&#10;Connect with Andra: &#10;http://andraday.com/&#10;https://www.facebook.com/AndraDayMusic&#10;https://twitter.com/AndraDayMusic&#10;https://instagram.com/andradaymusic/&#10;&#10;LYRICS: &#10;&#10;Rise Up&#10;(Andra Day and Jennifer Decilveo)&#10;&#10;You’re broken down and tired&#10;Of living life on a merry-go-round&#10;And you can’t find the fighter&#10;But I see it in you so we gonna walk it out&#10;And move mountains&#10;We gonna walk it out&#10;And move mountains&#10;&#10;And I’ll rise up&#10;I'll rise like the day&#10;I’ll rise up&#10;I'll rise unafraid&#10;I'll rise up&#10;And I’ll do it a thousand times again&#10;And I’ll rise up&#10;High like the waves&#10;I’ll rise up&#10;In spite of the ache&#10;I'll rise up&#10;And I’ll do it a thousands times again&#10;For you (4X)&#10;&#10;When the silence isn’t quiet&#10;And it feels like it’s getting hard to breathe&#10;And I know you feel like dying&#10;But I promise we’ll take the world to its feet&#10;And move mountains&#10;We gonna walk it out&#10;And move mountains&#10;And I’ll rise up&#10;I'll rise like the day&#10;I’ll rise up&#10;I'll rise unafraid&#10;I'll rise up&#10;And I’ll do it a thousand times again&#10;For you (4X)&#10;&#10;All we need, all we need is hope&#10;And for that we have each other&#10;And for that we have each other&#10;We will rise&#10;We will rise&#10;We’ll rise, ohh ohhh&#10;We’ll rise&#10;&#10;I’ll rise up&#10;Rise like the day&#10;I’ll rise up&#10;In spite of the ache&#10;I will rise a thousands times again&#10;And we’ll rise up&#10;Rise like the waves&#10;We’ll rise up&#10;In spite of the ache&#10;We’ll rise up&#10;And we'll do it a thousands times again&#10;For you ohhhh ohhh ohh ohhh ohh (3X)" id="209" name="Google Shape;209;p18" title="Andra Day - Rise Up [Audio]">
            <a:hlinkClick r:id="rId4"/>
          </p:cNvPr>
          <p:cNvPicPr preferRelativeResize="0"/>
          <p:nvPr/>
        </p:nvPicPr>
        <p:blipFill>
          <a:blip r:embed="rId5">
            <a:alphaModFix/>
          </a:blip>
          <a:stretch>
            <a:fillRect/>
          </a:stretch>
        </p:blipFill>
        <p:spPr>
          <a:xfrm>
            <a:off x="6041450" y="1148600"/>
            <a:ext cx="763607" cy="572700"/>
          </a:xfrm>
          <a:prstGeom prst="rect">
            <a:avLst/>
          </a:prstGeom>
          <a:noFill/>
          <a:ln>
            <a:noFill/>
          </a:ln>
        </p:spPr>
      </p:pic>
      <p:pic>
        <p:nvPicPr>
          <p:cNvPr id="210" name="Google Shape;210;p18"/>
          <p:cNvPicPr preferRelativeResize="0"/>
          <p:nvPr/>
        </p:nvPicPr>
        <p:blipFill>
          <a:blip r:embed="rId6">
            <a:alphaModFix/>
          </a:blip>
          <a:stretch>
            <a:fillRect/>
          </a:stretch>
        </p:blipFill>
        <p:spPr>
          <a:xfrm>
            <a:off x="2128726" y="1102151"/>
            <a:ext cx="1088550" cy="1088550"/>
          </a:xfrm>
          <a:prstGeom prst="rect">
            <a:avLst/>
          </a:prstGeom>
          <a:noFill/>
          <a:ln>
            <a:noFill/>
          </a:ln>
        </p:spPr>
      </p:pic>
      <p:pic>
        <p:nvPicPr>
          <p:cNvPr id="211" name="Google Shape;211;p18"/>
          <p:cNvPicPr preferRelativeResize="0"/>
          <p:nvPr/>
        </p:nvPicPr>
        <p:blipFill>
          <a:blip r:embed="rId7">
            <a:alphaModFix/>
          </a:blip>
          <a:stretch>
            <a:fillRect/>
          </a:stretch>
        </p:blipFill>
        <p:spPr>
          <a:xfrm>
            <a:off x="2967102" y="1642425"/>
            <a:ext cx="1167800" cy="875250"/>
          </a:xfrm>
          <a:prstGeom prst="rect">
            <a:avLst/>
          </a:prstGeom>
          <a:noFill/>
          <a:ln>
            <a:noFill/>
          </a:ln>
        </p:spPr>
      </p:pic>
      <p:pic>
        <p:nvPicPr>
          <p:cNvPr id="212" name="Google Shape;212;p18"/>
          <p:cNvPicPr preferRelativeResize="0"/>
          <p:nvPr/>
        </p:nvPicPr>
        <p:blipFill>
          <a:blip r:embed="rId8">
            <a:alphaModFix/>
          </a:blip>
          <a:stretch>
            <a:fillRect/>
          </a:stretch>
        </p:blipFill>
        <p:spPr>
          <a:xfrm>
            <a:off x="2348454" y="2423050"/>
            <a:ext cx="1318024" cy="875250"/>
          </a:xfrm>
          <a:prstGeom prst="rect">
            <a:avLst/>
          </a:prstGeom>
          <a:noFill/>
          <a:ln>
            <a:noFill/>
          </a:ln>
        </p:spPr>
      </p:pic>
      <p:pic>
        <p:nvPicPr>
          <p:cNvPr id="213" name="Google Shape;213;p18"/>
          <p:cNvPicPr preferRelativeResize="0"/>
          <p:nvPr/>
        </p:nvPicPr>
        <p:blipFill>
          <a:blip r:embed="rId9">
            <a:alphaModFix/>
          </a:blip>
          <a:stretch>
            <a:fillRect/>
          </a:stretch>
        </p:blipFill>
        <p:spPr>
          <a:xfrm>
            <a:off x="3514050" y="2517675"/>
            <a:ext cx="1745477" cy="1163651"/>
          </a:xfrm>
          <a:prstGeom prst="rect">
            <a:avLst/>
          </a:prstGeom>
          <a:noFill/>
          <a:ln>
            <a:noFill/>
          </a:ln>
        </p:spPr>
      </p:pic>
      <p:pic>
        <p:nvPicPr>
          <p:cNvPr id="214" name="Google Shape;214;p18"/>
          <p:cNvPicPr preferRelativeResize="0"/>
          <p:nvPr/>
        </p:nvPicPr>
        <p:blipFill>
          <a:blip r:embed="rId10">
            <a:alphaModFix/>
          </a:blip>
          <a:stretch>
            <a:fillRect/>
          </a:stretch>
        </p:blipFill>
        <p:spPr>
          <a:xfrm>
            <a:off x="4387750" y="3044300"/>
            <a:ext cx="1451400" cy="1088550"/>
          </a:xfrm>
          <a:prstGeom prst="rect">
            <a:avLst/>
          </a:prstGeom>
          <a:noFill/>
          <a:ln>
            <a:noFill/>
          </a:ln>
        </p:spPr>
      </p:pic>
      <p:pic>
        <p:nvPicPr>
          <p:cNvPr id="215" name="Google Shape;215;p18"/>
          <p:cNvPicPr preferRelativeResize="0"/>
          <p:nvPr/>
        </p:nvPicPr>
        <p:blipFill>
          <a:blip r:embed="rId11">
            <a:alphaModFix/>
          </a:blip>
          <a:stretch>
            <a:fillRect/>
          </a:stretch>
        </p:blipFill>
        <p:spPr>
          <a:xfrm>
            <a:off x="2199500" y="3295586"/>
            <a:ext cx="1318026" cy="988514"/>
          </a:xfrm>
          <a:prstGeom prst="rect">
            <a:avLst/>
          </a:prstGeom>
          <a:noFill/>
          <a:ln>
            <a:noFill/>
          </a:ln>
        </p:spPr>
      </p:pic>
      <p:pic>
        <p:nvPicPr>
          <p:cNvPr id="216" name="Google Shape;216;p18"/>
          <p:cNvPicPr preferRelativeResize="0"/>
          <p:nvPr/>
        </p:nvPicPr>
        <p:blipFill>
          <a:blip r:embed="rId12">
            <a:alphaModFix/>
          </a:blip>
          <a:stretch>
            <a:fillRect/>
          </a:stretch>
        </p:blipFill>
        <p:spPr>
          <a:xfrm>
            <a:off x="3284925" y="3966694"/>
            <a:ext cx="1451400" cy="966230"/>
          </a:xfrm>
          <a:prstGeom prst="rect">
            <a:avLst/>
          </a:prstGeom>
          <a:noFill/>
          <a:ln>
            <a:noFill/>
          </a:ln>
        </p:spPr>
      </p:pic>
      <p:sp>
        <p:nvSpPr>
          <p:cNvPr id="217" name="Google Shape;217;p18"/>
          <p:cNvSpPr txBox="1"/>
          <p:nvPr/>
        </p:nvSpPr>
        <p:spPr>
          <a:xfrm>
            <a:off x="229175" y="1017725"/>
            <a:ext cx="1970400" cy="492600"/>
          </a:xfrm>
          <a:prstGeom prst="rect">
            <a:avLst/>
          </a:prstGeom>
          <a:solidFill>
            <a:srgbClr val="0000FF"/>
          </a:solidFill>
          <a:ln>
            <a:noFill/>
          </a:ln>
        </p:spPr>
        <p:txBody>
          <a:bodyPr anchorCtr="0" anchor="t" bIns="91425" lIns="91425" spcFirstLastPara="1" rIns="91425" wrap="square" tIns="91425">
            <a:spAutoFit/>
          </a:bodyPr>
          <a:lstStyle/>
          <a:p>
            <a:pPr indent="0" lvl="0" marL="0" rtl="0" algn="l">
              <a:spcBef>
                <a:spcPts val="0"/>
              </a:spcBef>
              <a:spcAft>
                <a:spcPts val="1600"/>
              </a:spcAft>
              <a:buClr>
                <a:schemeClr val="dk1"/>
              </a:buClr>
              <a:buSzPts val="1100"/>
              <a:buFont typeface="Arial"/>
              <a:buNone/>
            </a:pPr>
            <a:r>
              <a:rPr lang="en" sz="2000">
                <a:solidFill>
                  <a:srgbClr val="FFFFFF"/>
                </a:solidFill>
                <a:latin typeface="Pacifico"/>
                <a:ea typeface="Pacifico"/>
                <a:cs typeface="Pacifico"/>
                <a:sym typeface="Pacifico"/>
              </a:rPr>
              <a:t>Georgia Natives</a:t>
            </a:r>
            <a:endParaRPr sz="1600">
              <a:solidFill>
                <a:srgbClr val="FFFFFF"/>
              </a:solidFill>
            </a:endParaRPr>
          </a:p>
        </p:txBody>
      </p:sp>
      <p:sp>
        <p:nvSpPr>
          <p:cNvPr id="218" name="Google Shape;218;p18"/>
          <p:cNvSpPr txBox="1"/>
          <p:nvPr/>
        </p:nvSpPr>
        <p:spPr>
          <a:xfrm>
            <a:off x="4903150" y="4076450"/>
            <a:ext cx="4088700" cy="1015800"/>
          </a:xfrm>
          <a:prstGeom prst="rect">
            <a:avLst/>
          </a:prstGeom>
          <a:solidFill>
            <a:srgbClr val="FFFF00"/>
          </a:solidFill>
          <a:ln cap="flat" cmpd="sng" w="28575">
            <a:solidFill>
              <a:srgbClr val="0000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2000">
                <a:latin typeface="Lobster"/>
                <a:ea typeface="Lobster"/>
                <a:cs typeface="Lobster"/>
                <a:sym typeface="Lobster"/>
              </a:rPr>
              <a:t>Our New </a:t>
            </a:r>
            <a:r>
              <a:rPr b="1" lang="en" sz="2600">
                <a:latin typeface="Lobster"/>
                <a:ea typeface="Lobster"/>
                <a:cs typeface="Lobster"/>
                <a:sym typeface="Lobster"/>
              </a:rPr>
              <a:t>Interactive STREAM</a:t>
            </a:r>
            <a:r>
              <a:rPr b="1" lang="en" sz="2800">
                <a:latin typeface="Lobster"/>
                <a:ea typeface="Lobster"/>
                <a:cs typeface="Lobster"/>
                <a:sym typeface="Lobster"/>
              </a:rPr>
              <a:t> </a:t>
            </a:r>
            <a:endParaRPr b="1" sz="2800">
              <a:latin typeface="Lobster"/>
              <a:ea typeface="Lobster"/>
              <a:cs typeface="Lobster"/>
              <a:sym typeface="Lobster"/>
            </a:endParaRPr>
          </a:p>
          <a:p>
            <a:pPr indent="0" lvl="0" marL="0" rtl="0" algn="ctr">
              <a:spcBef>
                <a:spcPts val="0"/>
              </a:spcBef>
              <a:spcAft>
                <a:spcPts val="0"/>
              </a:spcAft>
              <a:buNone/>
            </a:pPr>
            <a:r>
              <a:rPr lang="en" sz="2600">
                <a:latin typeface="Impact"/>
                <a:ea typeface="Impact"/>
                <a:cs typeface="Impact"/>
                <a:sym typeface="Impact"/>
              </a:rPr>
              <a:t>OUTDOOR LEARNING CENTER</a:t>
            </a:r>
            <a:endParaRPr sz="2600">
              <a:latin typeface="Impact"/>
              <a:ea typeface="Impact"/>
              <a:cs typeface="Impact"/>
              <a:sym typeface="Impact"/>
            </a:endParaRPr>
          </a:p>
        </p:txBody>
      </p:sp>
      <p:sp>
        <p:nvSpPr>
          <p:cNvPr id="219" name="Google Shape;219;p18"/>
          <p:cNvSpPr txBox="1"/>
          <p:nvPr/>
        </p:nvSpPr>
        <p:spPr>
          <a:xfrm>
            <a:off x="6263125" y="1672650"/>
            <a:ext cx="2715900" cy="966300"/>
          </a:xfrm>
          <a:prstGeom prst="rect">
            <a:avLst/>
          </a:prstGeom>
          <a:solidFill>
            <a:srgbClr val="0000FF"/>
          </a:solidFill>
          <a:ln cap="flat" cmpd="sng" w="38100">
            <a:solidFill>
              <a:srgbClr val="FFFF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2700">
                <a:solidFill>
                  <a:srgbClr val="FFFF00"/>
                </a:solidFill>
                <a:latin typeface="Amatic SC"/>
                <a:ea typeface="Amatic SC"/>
                <a:cs typeface="Amatic SC"/>
                <a:sym typeface="Amatic SC"/>
              </a:rPr>
              <a:t>BE  </a:t>
            </a:r>
            <a:r>
              <a:rPr lang="en" sz="2300">
                <a:solidFill>
                  <a:srgbClr val="FFFF00"/>
                </a:solidFill>
                <a:latin typeface="Amatic SC"/>
                <a:ea typeface="Amatic SC"/>
                <a:cs typeface="Amatic SC"/>
                <a:sym typeface="Amatic SC"/>
              </a:rPr>
              <a:t> </a:t>
            </a:r>
            <a:r>
              <a:rPr lang="en" sz="2500">
                <a:solidFill>
                  <a:srgbClr val="FFFF00"/>
                </a:solidFill>
                <a:latin typeface="Amatic SC"/>
                <a:ea typeface="Amatic SC"/>
                <a:cs typeface="Amatic SC"/>
                <a:sym typeface="Amatic SC"/>
              </a:rPr>
              <a:t>THE</a:t>
            </a:r>
            <a:r>
              <a:rPr lang="en" sz="2200">
                <a:solidFill>
                  <a:srgbClr val="FFFF00"/>
                </a:solidFill>
                <a:latin typeface="Amatic SC"/>
                <a:ea typeface="Amatic SC"/>
                <a:cs typeface="Amatic SC"/>
                <a:sym typeface="Amatic SC"/>
              </a:rPr>
              <a:t> </a:t>
            </a:r>
            <a:r>
              <a:rPr lang="en" sz="2200">
                <a:solidFill>
                  <a:srgbClr val="FFFF00"/>
                </a:solidFill>
                <a:latin typeface="Pacifico"/>
                <a:ea typeface="Pacifico"/>
                <a:cs typeface="Pacifico"/>
                <a:sym typeface="Pacifico"/>
              </a:rPr>
              <a:t> </a:t>
            </a:r>
            <a:r>
              <a:rPr lang="en" sz="2400">
                <a:solidFill>
                  <a:srgbClr val="FFFF00"/>
                </a:solidFill>
                <a:latin typeface="Pacifico"/>
                <a:ea typeface="Pacifico"/>
                <a:cs typeface="Pacifico"/>
                <a:sym typeface="Pacifico"/>
              </a:rPr>
              <a:t>DREAM</a:t>
            </a:r>
            <a:endParaRPr sz="2400">
              <a:solidFill>
                <a:srgbClr val="FFFF00"/>
              </a:solidFill>
              <a:latin typeface="Pacifico"/>
              <a:ea typeface="Pacifico"/>
              <a:cs typeface="Pacifico"/>
              <a:sym typeface="Pacifico"/>
            </a:endParaRPr>
          </a:p>
          <a:p>
            <a:pPr indent="0" lvl="0" marL="0" rtl="0" algn="ctr">
              <a:spcBef>
                <a:spcPts val="0"/>
              </a:spcBef>
              <a:spcAft>
                <a:spcPts val="0"/>
              </a:spcAft>
              <a:buNone/>
            </a:pPr>
            <a:r>
              <a:rPr lang="en" sz="1100">
                <a:solidFill>
                  <a:srgbClr val="FFFF00"/>
                </a:solidFill>
                <a:latin typeface="Impact"/>
                <a:ea typeface="Impact"/>
                <a:cs typeface="Impact"/>
                <a:sym typeface="Impact"/>
              </a:rPr>
              <a:t>  LEADERS OF EDUCATION  AND  INNOVATION</a:t>
            </a:r>
            <a:endParaRPr sz="1100">
              <a:solidFill>
                <a:srgbClr val="FFFF00"/>
              </a:solidFill>
              <a:latin typeface="Impact"/>
              <a:ea typeface="Impact"/>
              <a:cs typeface="Impact"/>
              <a:sym typeface="Impact"/>
            </a:endParaRPr>
          </a:p>
          <a:p>
            <a:pPr indent="0" lvl="0" marL="0" rtl="0" algn="l">
              <a:spcBef>
                <a:spcPts val="0"/>
              </a:spcBef>
              <a:spcAft>
                <a:spcPts val="0"/>
              </a:spcAft>
              <a:buNone/>
            </a:pPr>
            <a:r>
              <a:rPr lang="en" sz="2000">
                <a:solidFill>
                  <a:srgbClr val="FFFF00"/>
                </a:solidFill>
                <a:latin typeface="Pacifico"/>
                <a:ea typeface="Pacifico"/>
                <a:cs typeface="Pacifico"/>
                <a:sym typeface="Pacifico"/>
              </a:rPr>
              <a:t>   </a:t>
            </a:r>
            <a:endParaRPr sz="2000">
              <a:solidFill>
                <a:srgbClr val="FFFF00"/>
              </a:solidFill>
              <a:latin typeface="Pacifico"/>
              <a:ea typeface="Pacifico"/>
              <a:cs typeface="Pacifico"/>
              <a:sym typeface="Pacifico"/>
            </a:endParaRPr>
          </a:p>
        </p:txBody>
      </p:sp>
      <p:sp>
        <p:nvSpPr>
          <p:cNvPr id="220" name="Google Shape;220;p18"/>
          <p:cNvSpPr txBox="1"/>
          <p:nvPr>
            <p:ph idx="1" type="body"/>
          </p:nvPr>
        </p:nvSpPr>
        <p:spPr>
          <a:xfrm>
            <a:off x="7028175" y="2745550"/>
            <a:ext cx="1745400" cy="1224300"/>
          </a:xfrm>
          <a:prstGeom prst="rect">
            <a:avLst/>
          </a:prstGeom>
          <a:solidFill>
            <a:srgbClr val="0000FF"/>
          </a:solidFill>
          <a:ln cap="flat" cmpd="sng" w="28575">
            <a:solidFill>
              <a:srgbClr val="FFFF00"/>
            </a:solidFill>
            <a:prstDash val="solid"/>
            <a:round/>
            <a:headEnd len="sm" w="sm" type="none"/>
            <a:tailEnd len="sm" w="sm" type="none"/>
          </a:ln>
        </p:spPr>
        <p:txBody>
          <a:bodyPr anchorCtr="0" anchor="b" bIns="91425" lIns="91425" spcFirstLastPara="1" rIns="91425" wrap="square" tIns="91425">
            <a:noAutofit/>
          </a:bodyPr>
          <a:lstStyle/>
          <a:p>
            <a:pPr indent="0" lvl="0" marL="0" rtl="0" algn="ctr">
              <a:lnSpc>
                <a:spcPct val="100000"/>
              </a:lnSpc>
              <a:spcBef>
                <a:spcPts val="0"/>
              </a:spcBef>
              <a:spcAft>
                <a:spcPts val="0"/>
              </a:spcAft>
              <a:buNone/>
            </a:pPr>
            <a:r>
              <a:rPr lang="en" sz="3200">
                <a:solidFill>
                  <a:srgbClr val="FFFF00"/>
                </a:solidFill>
              </a:rPr>
              <a:t> </a:t>
            </a:r>
            <a:r>
              <a:rPr lang="en" sz="2100">
                <a:solidFill>
                  <a:srgbClr val="FFFF00"/>
                </a:solidFill>
              </a:rPr>
              <a:t>The </a:t>
            </a:r>
            <a:endParaRPr sz="2100">
              <a:solidFill>
                <a:srgbClr val="FFFF00"/>
              </a:solidFill>
            </a:endParaRPr>
          </a:p>
          <a:p>
            <a:pPr indent="0" lvl="0" marL="0" rtl="0" algn="ctr">
              <a:lnSpc>
                <a:spcPct val="100000"/>
              </a:lnSpc>
              <a:spcBef>
                <a:spcPts val="0"/>
              </a:spcBef>
              <a:spcAft>
                <a:spcPts val="0"/>
              </a:spcAft>
              <a:buNone/>
            </a:pPr>
            <a:r>
              <a:rPr lang="en" sz="2200">
                <a:solidFill>
                  <a:srgbClr val="FFFF00"/>
                </a:solidFill>
                <a:latin typeface="Pacifico"/>
                <a:ea typeface="Pacifico"/>
                <a:cs typeface="Pacifico"/>
                <a:sym typeface="Pacifico"/>
              </a:rPr>
              <a:t>DREAM</a:t>
            </a:r>
            <a:r>
              <a:rPr lang="en" sz="2300">
                <a:solidFill>
                  <a:srgbClr val="FFFF00"/>
                </a:solidFill>
              </a:rPr>
              <a:t> </a:t>
            </a:r>
            <a:endParaRPr sz="2300">
              <a:solidFill>
                <a:srgbClr val="FFFF00"/>
              </a:solidFill>
            </a:endParaRPr>
          </a:p>
          <a:p>
            <a:pPr indent="0" lvl="0" marL="0" rtl="0" algn="ctr">
              <a:lnSpc>
                <a:spcPct val="100000"/>
              </a:lnSpc>
              <a:spcBef>
                <a:spcPts val="0"/>
              </a:spcBef>
              <a:spcAft>
                <a:spcPts val="0"/>
              </a:spcAft>
              <a:buNone/>
            </a:pPr>
            <a:r>
              <a:rPr lang="en" sz="2100">
                <a:solidFill>
                  <a:srgbClr val="FFFF00"/>
                </a:solidFill>
              </a:rPr>
              <a:t>Center</a:t>
            </a:r>
            <a:endParaRPr sz="1100">
              <a:solidFill>
                <a:srgbClr val="FFFF00"/>
              </a:solidFill>
            </a:endParaRPr>
          </a:p>
        </p:txBody>
      </p:sp>
      <p:sp>
        <p:nvSpPr>
          <p:cNvPr id="221" name="Google Shape;221;p18"/>
          <p:cNvSpPr txBox="1"/>
          <p:nvPr/>
        </p:nvSpPr>
        <p:spPr>
          <a:xfrm>
            <a:off x="3755500" y="377475"/>
            <a:ext cx="2715900" cy="78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2500">
                <a:solidFill>
                  <a:schemeClr val="dk1"/>
                </a:solidFill>
                <a:latin typeface="Impact"/>
                <a:ea typeface="Impact"/>
                <a:cs typeface="Impact"/>
                <a:sym typeface="Impact"/>
              </a:rPr>
              <a:t>Life Long Learners</a:t>
            </a:r>
            <a:endParaRPr sz="2500">
              <a:solidFill>
                <a:schemeClr val="dk1"/>
              </a:solidFill>
              <a:latin typeface="Impact"/>
              <a:ea typeface="Impact"/>
              <a:cs typeface="Impact"/>
              <a:sym typeface="Impact"/>
            </a:endParaRPr>
          </a:p>
          <a:p>
            <a:pPr indent="0" lvl="0" marL="0" rtl="0" algn="l">
              <a:spcBef>
                <a:spcPts val="0"/>
              </a:spcBef>
              <a:spcAft>
                <a:spcPts val="0"/>
              </a:spcAft>
              <a:buNone/>
            </a:pPr>
            <a:r>
              <a:t/>
            </a:r>
            <a:endParaRPr/>
          </a:p>
        </p:txBody>
      </p:sp>
      <p:sp>
        <p:nvSpPr>
          <p:cNvPr id="222" name="Google Shape;222;p18"/>
          <p:cNvSpPr txBox="1"/>
          <p:nvPr/>
        </p:nvSpPr>
        <p:spPr>
          <a:xfrm>
            <a:off x="3327239" y="890000"/>
            <a:ext cx="26037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Productive Citizens</a:t>
            </a:r>
            <a:endParaRPr/>
          </a:p>
          <a:p>
            <a:pPr indent="0" lvl="0" marL="0" rtl="0" algn="l">
              <a:spcBef>
                <a:spcPts val="0"/>
              </a:spcBef>
              <a:spcAft>
                <a:spcPts val="0"/>
              </a:spcAft>
              <a:buNone/>
            </a:pPr>
            <a:r>
              <a:rPr lang="en" sz="1000"/>
              <a:t>Producers in Every Aspect of Education</a:t>
            </a:r>
            <a:endParaRPr sz="1000"/>
          </a:p>
        </p:txBody>
      </p:sp>
      <p:sp>
        <p:nvSpPr>
          <p:cNvPr id="223" name="Google Shape;223;p18"/>
          <p:cNvSpPr txBox="1"/>
          <p:nvPr/>
        </p:nvSpPr>
        <p:spPr>
          <a:xfrm>
            <a:off x="4376475" y="1583150"/>
            <a:ext cx="1839900" cy="615600"/>
          </a:xfrm>
          <a:prstGeom prst="rect">
            <a:avLst/>
          </a:prstGeom>
          <a:solidFill>
            <a:srgbClr val="4A86E8"/>
          </a:solidFill>
          <a:ln cap="flat" cmpd="sng" w="38100">
            <a:solidFill>
              <a:srgbClr val="0000FF"/>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rPr>
              <a:t>Education Outside</a:t>
            </a:r>
            <a:endParaRPr>
              <a:solidFill>
                <a:srgbClr val="FFFFFF"/>
              </a:solidFill>
            </a:endParaRPr>
          </a:p>
          <a:p>
            <a:pPr indent="0" lvl="0" marL="0" rtl="0" algn="ctr">
              <a:spcBef>
                <a:spcPts val="0"/>
              </a:spcBef>
              <a:spcAft>
                <a:spcPts val="0"/>
              </a:spcAft>
              <a:buNone/>
            </a:pPr>
            <a:r>
              <a:rPr lang="en">
                <a:solidFill>
                  <a:srgbClr val="FFFFFF"/>
                </a:solidFill>
              </a:rPr>
              <a:t>The Box</a:t>
            </a:r>
            <a:endParaRPr>
              <a:solidFill>
                <a:srgbClr val="FFFFFF"/>
              </a:solidFill>
            </a:endParaRPr>
          </a:p>
        </p:txBody>
      </p:sp>
      <p:pic>
        <p:nvPicPr>
          <p:cNvPr id="224" name="Google Shape;224;p18"/>
          <p:cNvPicPr preferRelativeResize="0"/>
          <p:nvPr/>
        </p:nvPicPr>
        <p:blipFill>
          <a:blip r:embed="rId13">
            <a:alphaModFix/>
          </a:blip>
          <a:stretch>
            <a:fillRect/>
          </a:stretch>
        </p:blipFill>
        <p:spPr>
          <a:xfrm>
            <a:off x="5417150" y="2802000"/>
            <a:ext cx="1451400" cy="1167800"/>
          </a:xfrm>
          <a:prstGeom prst="rect">
            <a:avLst/>
          </a:prstGeom>
          <a:noFill/>
          <a:ln cap="flat" cmpd="sng" w="38100">
            <a:solidFill>
              <a:srgbClr val="0000FF"/>
            </a:solidFill>
            <a:prstDash val="solid"/>
            <a:round/>
            <a:headEnd len="sm" w="sm" type="none"/>
            <a:tailEnd len="sm" w="sm" type="none"/>
          </a:ln>
        </p:spPr>
      </p:pic>
      <p:pic>
        <p:nvPicPr>
          <p:cNvPr id="225" name="Google Shape;225;p18"/>
          <p:cNvPicPr preferRelativeResize="0"/>
          <p:nvPr/>
        </p:nvPicPr>
        <p:blipFill>
          <a:blip r:embed="rId14">
            <a:alphaModFix/>
          </a:blip>
          <a:stretch>
            <a:fillRect/>
          </a:stretch>
        </p:blipFill>
        <p:spPr>
          <a:xfrm>
            <a:off x="7003075" y="66450"/>
            <a:ext cx="1839900" cy="53388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09"/>
                                        </p:tgtEl>
                                        <p:attrNameLst>
                                          <p:attrName>style.visibility</p:attrName>
                                        </p:attrNameLst>
                                      </p:cBhvr>
                                      <p:to>
                                        <p:strVal val="visible"/>
                                      </p:to>
                                    </p:set>
                                    <p:animEffect filter="fade" transition="in">
                                      <p:cBhvr>
                                        <p:cTn dur="1000"/>
                                        <p:tgtEl>
                                          <p:spTgt spid="209"/>
                                        </p:tgtEl>
                                      </p:cBhvr>
                                    </p:animEffect>
                                  </p:childTnLst>
                                </p:cTn>
                              </p:par>
                              <p:par>
                                <p:cTn fill="hold" nodeType="withEffect" presetClass="entr" presetID="2" presetSubtype="8">
                                  <p:stCondLst>
                                    <p:cond delay="0"/>
                                  </p:stCondLst>
                                  <p:childTnLst>
                                    <p:set>
                                      <p:cBhvr>
                                        <p:cTn dur="1" fill="hold">
                                          <p:stCondLst>
                                            <p:cond delay="0"/>
                                          </p:stCondLst>
                                        </p:cTn>
                                        <p:tgtEl>
                                          <p:spTgt spid="210"/>
                                        </p:tgtEl>
                                        <p:attrNameLst>
                                          <p:attrName>style.visibility</p:attrName>
                                        </p:attrNameLst>
                                      </p:cBhvr>
                                      <p:to>
                                        <p:strVal val="visible"/>
                                      </p:to>
                                    </p:set>
                                    <p:anim calcmode="lin" valueType="num">
                                      <p:cBhvr additive="base">
                                        <p:cTn dur="3700"/>
                                        <p:tgtEl>
                                          <p:spTgt spid="210"/>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4">
                                  <p:stCondLst>
                                    <p:cond delay="0"/>
                                  </p:stCondLst>
                                  <p:childTnLst>
                                    <p:set>
                                      <p:cBhvr>
                                        <p:cTn dur="1" fill="hold">
                                          <p:stCondLst>
                                            <p:cond delay="0"/>
                                          </p:stCondLst>
                                        </p:cTn>
                                        <p:tgtEl>
                                          <p:spTgt spid="211"/>
                                        </p:tgtEl>
                                        <p:attrNameLst>
                                          <p:attrName>style.visibility</p:attrName>
                                        </p:attrNameLst>
                                      </p:cBhvr>
                                      <p:to>
                                        <p:strVal val="visible"/>
                                      </p:to>
                                    </p:set>
                                    <p:anim calcmode="lin" valueType="num">
                                      <p:cBhvr additive="base">
                                        <p:cTn dur="3800"/>
                                        <p:tgtEl>
                                          <p:spTgt spid="21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2">
                                  <p:stCondLst>
                                    <p:cond delay="0"/>
                                  </p:stCondLst>
                                  <p:childTnLst>
                                    <p:set>
                                      <p:cBhvr>
                                        <p:cTn dur="1" fill="hold">
                                          <p:stCondLst>
                                            <p:cond delay="0"/>
                                          </p:stCondLst>
                                        </p:cTn>
                                        <p:tgtEl>
                                          <p:spTgt spid="212"/>
                                        </p:tgtEl>
                                        <p:attrNameLst>
                                          <p:attrName>style.visibility</p:attrName>
                                        </p:attrNameLst>
                                      </p:cBhvr>
                                      <p:to>
                                        <p:strVal val="visible"/>
                                      </p:to>
                                    </p:set>
                                    <p:anim calcmode="lin" valueType="num">
                                      <p:cBhvr additive="base">
                                        <p:cTn dur="4100"/>
                                        <p:tgtEl>
                                          <p:spTgt spid="212"/>
                                        </p:tgtEl>
                                        <p:attrNameLst>
                                          <p:attrName>ppt_x</p:attrName>
                                        </p:attrNameLst>
                                      </p:cBhvr>
                                      <p:tavLst>
                                        <p:tav fmla="" tm="0">
                                          <p:val>
                                            <p:strVal val="#ppt_x+1"/>
                                          </p:val>
                                        </p:tav>
                                        <p:tav fmla="" tm="100000">
                                          <p:val>
                                            <p:strVal val="#ppt_x"/>
                                          </p:val>
                                        </p:tav>
                                      </p:tavLst>
                                    </p:anim>
                                  </p:childTnLst>
                                </p:cTn>
                              </p:par>
                              <p:par>
                                <p:cTn fill="hold" nodeType="withEffect" presetClass="entr" presetID="23" presetSubtype="16">
                                  <p:stCondLst>
                                    <p:cond delay="0"/>
                                  </p:stCondLst>
                                  <p:childTnLst>
                                    <p:set>
                                      <p:cBhvr>
                                        <p:cTn dur="1" fill="hold">
                                          <p:stCondLst>
                                            <p:cond delay="0"/>
                                          </p:stCondLst>
                                        </p:cTn>
                                        <p:tgtEl>
                                          <p:spTgt spid="213"/>
                                        </p:tgtEl>
                                        <p:attrNameLst>
                                          <p:attrName>style.visibility</p:attrName>
                                        </p:attrNameLst>
                                      </p:cBhvr>
                                      <p:to>
                                        <p:strVal val="visible"/>
                                      </p:to>
                                    </p:set>
                                    <p:anim calcmode="lin" valueType="num">
                                      <p:cBhvr additive="base">
                                        <p:cTn dur="3900"/>
                                        <p:tgtEl>
                                          <p:spTgt spid="213"/>
                                        </p:tgtEl>
                                        <p:attrNameLst>
                                          <p:attrName>ppt_w</p:attrName>
                                        </p:attrNameLst>
                                      </p:cBhvr>
                                      <p:tavLst>
                                        <p:tav fmla="" tm="0">
                                          <p:val>
                                            <p:strVal val="0"/>
                                          </p:val>
                                        </p:tav>
                                        <p:tav fmla="" tm="100000">
                                          <p:val>
                                            <p:strVal val="#ppt_w"/>
                                          </p:val>
                                        </p:tav>
                                      </p:tavLst>
                                    </p:anim>
                                    <p:anim calcmode="lin" valueType="num">
                                      <p:cBhvr additive="base">
                                        <p:cTn dur="3900"/>
                                        <p:tgtEl>
                                          <p:spTgt spid="213"/>
                                        </p:tgtEl>
                                        <p:attrNameLst>
                                          <p:attrName>ppt_h</p:attrName>
                                        </p:attrNameLst>
                                      </p:cBhvr>
                                      <p:tavLst>
                                        <p:tav fmla="" tm="0">
                                          <p:val>
                                            <p:strVal val="0"/>
                                          </p:val>
                                        </p:tav>
                                        <p:tav fmla="" tm="100000">
                                          <p:val>
                                            <p:strVal val="#ppt_h"/>
                                          </p:val>
                                        </p:tav>
                                      </p:tavLst>
                                    </p:anim>
                                  </p:childTnLst>
                                </p:cTn>
                              </p:par>
                              <p:par>
                                <p:cTn fill="hold" nodeType="withEffect" presetClass="entr" presetID="2" presetSubtype="2">
                                  <p:stCondLst>
                                    <p:cond delay="0"/>
                                  </p:stCondLst>
                                  <p:childTnLst>
                                    <p:set>
                                      <p:cBhvr>
                                        <p:cTn dur="1" fill="hold">
                                          <p:stCondLst>
                                            <p:cond delay="0"/>
                                          </p:stCondLst>
                                        </p:cTn>
                                        <p:tgtEl>
                                          <p:spTgt spid="215"/>
                                        </p:tgtEl>
                                        <p:attrNameLst>
                                          <p:attrName>style.visibility</p:attrName>
                                        </p:attrNameLst>
                                      </p:cBhvr>
                                      <p:to>
                                        <p:strVal val="visible"/>
                                      </p:to>
                                    </p:set>
                                    <p:anim calcmode="lin" valueType="num">
                                      <p:cBhvr additive="base">
                                        <p:cTn dur="4300"/>
                                        <p:tgtEl>
                                          <p:spTgt spid="215"/>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0"/>
                                  </p:stCondLst>
                                  <p:childTnLst>
                                    <p:set>
                                      <p:cBhvr>
                                        <p:cTn dur="1" fill="hold">
                                          <p:stCondLst>
                                            <p:cond delay="0"/>
                                          </p:stCondLst>
                                        </p:cTn>
                                        <p:tgtEl>
                                          <p:spTgt spid="216"/>
                                        </p:tgtEl>
                                        <p:attrNameLst>
                                          <p:attrName>style.visibility</p:attrName>
                                        </p:attrNameLst>
                                      </p:cBhvr>
                                      <p:to>
                                        <p:strVal val="visible"/>
                                      </p:to>
                                    </p:set>
                                    <p:animEffect filter="fade" transition="in">
                                      <p:cBhvr>
                                        <p:cTn dur="4100"/>
                                        <p:tgtEl>
                                          <p:spTgt spid="216"/>
                                        </p:tgtEl>
                                      </p:cBhvr>
                                    </p:animEffect>
                                  </p:childTnLst>
                                </p:cTn>
                              </p:par>
                              <p:par>
                                <p:cTn fill="hold" nodeType="withEffect" presetClass="entr" presetID="2" presetSubtype="8">
                                  <p:stCondLst>
                                    <p:cond delay="0"/>
                                  </p:stCondLst>
                                  <p:childTnLst>
                                    <p:set>
                                      <p:cBhvr>
                                        <p:cTn dur="1" fill="hold">
                                          <p:stCondLst>
                                            <p:cond delay="0"/>
                                          </p:stCondLst>
                                        </p:cTn>
                                        <p:tgtEl>
                                          <p:spTgt spid="214"/>
                                        </p:tgtEl>
                                        <p:attrNameLst>
                                          <p:attrName>style.visibility</p:attrName>
                                        </p:attrNameLst>
                                      </p:cBhvr>
                                      <p:to>
                                        <p:strVal val="visible"/>
                                      </p:to>
                                    </p:set>
                                    <p:anim calcmode="lin" valueType="num">
                                      <p:cBhvr additive="base">
                                        <p:cTn dur="4100"/>
                                        <p:tgtEl>
                                          <p:spTgt spid="214"/>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0"/>
                                  </p:stCondLst>
                                  <p:childTnLst>
                                    <p:set>
                                      <p:cBhvr>
                                        <p:cTn dur="1" fill="hold">
                                          <p:stCondLst>
                                            <p:cond delay="0"/>
                                          </p:stCondLst>
                                        </p:cTn>
                                        <p:tgtEl>
                                          <p:spTgt spid="221"/>
                                        </p:tgtEl>
                                        <p:attrNameLst>
                                          <p:attrName>style.visibility</p:attrName>
                                        </p:attrNameLst>
                                      </p:cBhvr>
                                      <p:to>
                                        <p:strVal val="visible"/>
                                      </p:to>
                                    </p:set>
                                    <p:animEffect filter="fade" transition="in">
                                      <p:cBhvr>
                                        <p:cTn dur="5000"/>
                                        <p:tgtEl>
                                          <p:spTgt spid="221"/>
                                        </p:tgtEl>
                                      </p:cBhvr>
                                    </p:animEffect>
                                  </p:childTnLst>
                                </p:cTn>
                              </p:par>
                              <p:par>
                                <p:cTn fill="hold" nodeType="withEffect" presetClass="entr" presetID="10" presetSubtype="0">
                                  <p:stCondLst>
                                    <p:cond delay="0"/>
                                  </p:stCondLst>
                                  <p:childTnLst>
                                    <p:set>
                                      <p:cBhvr>
                                        <p:cTn dur="1" fill="hold">
                                          <p:stCondLst>
                                            <p:cond delay="0"/>
                                          </p:stCondLst>
                                        </p:cTn>
                                        <p:tgtEl>
                                          <p:spTgt spid="221"/>
                                        </p:tgtEl>
                                        <p:attrNameLst>
                                          <p:attrName>style.visibility</p:attrName>
                                        </p:attrNameLst>
                                      </p:cBhvr>
                                      <p:to>
                                        <p:strVal val="visible"/>
                                      </p:to>
                                    </p:set>
                                    <p:animEffect filter="fade" transition="in">
                                      <p:cBhvr>
                                        <p:cTn dur="3800"/>
                                        <p:tgtEl>
                                          <p:spTgt spid="221"/>
                                        </p:tgtEl>
                                      </p:cBhvr>
                                    </p:animEffect>
                                  </p:childTnLst>
                                </p:cTn>
                              </p:par>
                              <p:par>
                                <p:cTn fill="hold" nodeType="withEffect" presetClass="entr" presetID="10" presetSubtype="0">
                                  <p:stCondLst>
                                    <p:cond delay="0"/>
                                  </p:stCondLst>
                                  <p:childTnLst>
                                    <p:set>
                                      <p:cBhvr>
                                        <p:cTn dur="1" fill="hold">
                                          <p:stCondLst>
                                            <p:cond delay="0"/>
                                          </p:stCondLst>
                                        </p:cTn>
                                        <p:tgtEl>
                                          <p:spTgt spid="223"/>
                                        </p:tgtEl>
                                        <p:attrNameLst>
                                          <p:attrName>style.visibility</p:attrName>
                                        </p:attrNameLst>
                                      </p:cBhvr>
                                      <p:to>
                                        <p:strVal val="visible"/>
                                      </p:to>
                                    </p:set>
                                    <p:animEffect filter="fade" transition="in">
                                      <p:cBhvr>
                                        <p:cTn dur="5000"/>
                                        <p:tgtEl>
                                          <p:spTgt spid="223"/>
                                        </p:tgtEl>
                                      </p:cBhvr>
                                    </p:animEffect>
                                  </p:childTnLst>
                                </p:cTn>
                              </p:par>
                            </p:childTnLst>
                          </p:cTn>
                        </p:par>
                        <p:par>
                          <p:cTn fill="hold">
                            <p:stCondLst>
                              <p:cond delay="5000"/>
                            </p:stCondLst>
                            <p:childTnLst>
                              <p:par>
                                <p:cTn fill="hold" nodeType="afterEffect" presetClass="exit" presetID="1" presetSubtype="0">
                                  <p:stCondLst>
                                    <p:cond delay="0"/>
                                  </p:stCondLst>
                                  <p:childTnLst>
                                    <p:set>
                                      <p:cBhvr>
                                        <p:cTn dur="1" fill="hold">
                                          <p:stCondLst>
                                            <p:cond delay="3100"/>
                                          </p:stCondLst>
                                        </p:cTn>
                                        <p:tgtEl>
                                          <p:spTgt spid="223"/>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222"/>
                                        </p:tgtEl>
                                        <p:attrNameLst>
                                          <p:attrName>style.visibility</p:attrName>
                                        </p:attrNameLst>
                                      </p:cBhvr>
                                      <p:to>
                                        <p:strVal val="visible"/>
                                      </p:to>
                                    </p:set>
                                    <p:animEffect filter="fade" transition="in">
                                      <p:cBhvr>
                                        <p:cTn dur="4900"/>
                                        <p:tgtEl>
                                          <p:spTgt spid="222"/>
                                        </p:tgtEl>
                                      </p:cBhvr>
                                    </p:animEffect>
                                  </p:childTnLst>
                                </p:cTn>
                              </p:par>
                              <p:par>
                                <p:cTn fill="hold" nodeType="withEffect" presetClass="entr" presetID="10" presetSubtype="0">
                                  <p:stCondLst>
                                    <p:cond delay="0"/>
                                  </p:stCondLst>
                                  <p:childTnLst>
                                    <p:set>
                                      <p:cBhvr>
                                        <p:cTn dur="1" fill="hold">
                                          <p:stCondLst>
                                            <p:cond delay="0"/>
                                          </p:stCondLst>
                                        </p:cTn>
                                        <p:tgtEl>
                                          <p:spTgt spid="222"/>
                                        </p:tgtEl>
                                        <p:attrNameLst>
                                          <p:attrName>style.visibility</p:attrName>
                                        </p:attrNameLst>
                                      </p:cBhvr>
                                      <p:to>
                                        <p:strVal val="visible"/>
                                      </p:to>
                                    </p:set>
                                    <p:animEffect filter="fade" transition="in">
                                      <p:cBhvr>
                                        <p:cTn dur="3300"/>
                                        <p:tgtEl>
                                          <p:spTgt spid="2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pic>
        <p:nvPicPr>
          <p:cNvPr id="230" name="Google Shape;230;p19"/>
          <p:cNvPicPr preferRelativeResize="0"/>
          <p:nvPr/>
        </p:nvPicPr>
        <p:blipFill>
          <a:blip r:embed="rId3">
            <a:alphaModFix/>
          </a:blip>
          <a:stretch>
            <a:fillRect/>
          </a:stretch>
        </p:blipFill>
        <p:spPr>
          <a:xfrm>
            <a:off x="2286000" y="0"/>
            <a:ext cx="6857999" cy="5143500"/>
          </a:xfrm>
          <a:prstGeom prst="rect">
            <a:avLst/>
          </a:prstGeom>
          <a:noFill/>
          <a:ln>
            <a:noFill/>
          </a:ln>
        </p:spPr>
      </p:pic>
      <p:sp>
        <p:nvSpPr>
          <p:cNvPr id="231" name="Google Shape;231;p19"/>
          <p:cNvSpPr txBox="1"/>
          <p:nvPr>
            <p:ph type="ctrTitle"/>
          </p:nvPr>
        </p:nvSpPr>
        <p:spPr>
          <a:xfrm>
            <a:off x="2497975" y="0"/>
            <a:ext cx="6482700" cy="205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000">
                <a:solidFill>
                  <a:srgbClr val="0000FF"/>
                </a:solidFill>
                <a:latin typeface="Lobster"/>
                <a:ea typeface="Lobster"/>
                <a:cs typeface="Lobster"/>
                <a:sym typeface="Lobster"/>
              </a:rPr>
              <a:t>From the Farm to The Classroom</a:t>
            </a:r>
            <a:endParaRPr sz="4000">
              <a:solidFill>
                <a:srgbClr val="0000FF"/>
              </a:solidFill>
              <a:latin typeface="Lobster"/>
              <a:ea typeface="Lobster"/>
              <a:cs typeface="Lobster"/>
              <a:sym typeface="Lobster"/>
            </a:endParaRPr>
          </a:p>
          <a:p>
            <a:pPr indent="0" lvl="0" marL="0" rtl="0" algn="ctr">
              <a:spcBef>
                <a:spcPts val="0"/>
              </a:spcBef>
              <a:spcAft>
                <a:spcPts val="0"/>
              </a:spcAft>
              <a:buNone/>
            </a:pPr>
            <a:r>
              <a:rPr lang="en" sz="3900">
                <a:solidFill>
                  <a:srgbClr val="FFFF00"/>
                </a:solidFill>
                <a:latin typeface="Lobster"/>
                <a:ea typeface="Lobster"/>
                <a:cs typeface="Lobster"/>
                <a:sym typeface="Lobster"/>
              </a:rPr>
              <a:t>C</a:t>
            </a:r>
            <a:r>
              <a:rPr lang="en" sz="2400">
                <a:solidFill>
                  <a:srgbClr val="FFFF00"/>
                </a:solidFill>
                <a:latin typeface="Lobster"/>
                <a:ea typeface="Lobster"/>
                <a:cs typeface="Lobster"/>
                <a:sym typeface="Lobster"/>
              </a:rPr>
              <a:t>o</a:t>
            </a:r>
            <a:r>
              <a:rPr lang="en" sz="2500">
                <a:solidFill>
                  <a:srgbClr val="FFFF00"/>
                </a:solidFill>
                <a:latin typeface="Lobster"/>
                <a:ea typeface="Lobster"/>
                <a:cs typeface="Lobster"/>
                <a:sym typeface="Lobster"/>
              </a:rPr>
              <a:t>ming Soon March 30</a:t>
            </a:r>
            <a:endParaRPr sz="2500">
              <a:solidFill>
                <a:srgbClr val="FFFF00"/>
              </a:solidFill>
              <a:latin typeface="Lobster"/>
              <a:ea typeface="Lobster"/>
              <a:cs typeface="Lobster"/>
              <a:sym typeface="Lobster"/>
            </a:endParaRPr>
          </a:p>
        </p:txBody>
      </p:sp>
      <p:sp>
        <p:nvSpPr>
          <p:cNvPr id="232" name="Google Shape;232;p19"/>
          <p:cNvSpPr txBox="1"/>
          <p:nvPr>
            <p:ph idx="1" type="subTitle"/>
          </p:nvPr>
        </p:nvSpPr>
        <p:spPr>
          <a:xfrm>
            <a:off x="111550" y="0"/>
            <a:ext cx="2294700" cy="933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700">
                <a:solidFill>
                  <a:srgbClr val="1155CC"/>
                </a:solidFill>
                <a:latin typeface="Amatic SC"/>
                <a:ea typeface="Amatic SC"/>
                <a:cs typeface="Amatic SC"/>
                <a:sym typeface="Amatic SC"/>
              </a:rPr>
              <a:t>STEAM SCIENCE</a:t>
            </a:r>
            <a:endParaRPr sz="3700">
              <a:solidFill>
                <a:srgbClr val="1155CC"/>
              </a:solidFill>
              <a:latin typeface="Amatic SC"/>
              <a:ea typeface="Amatic SC"/>
              <a:cs typeface="Amatic SC"/>
              <a:sym typeface="Amatic SC"/>
            </a:endParaRPr>
          </a:p>
          <a:p>
            <a:pPr indent="0" lvl="0" marL="0" rtl="0" algn="ctr">
              <a:spcBef>
                <a:spcPts val="0"/>
              </a:spcBef>
              <a:spcAft>
                <a:spcPts val="0"/>
              </a:spcAft>
              <a:buNone/>
            </a:pPr>
            <a:r>
              <a:rPr lang="en" sz="800">
                <a:solidFill>
                  <a:srgbClr val="4A86E8"/>
                </a:solidFill>
                <a:latin typeface="Lobster"/>
                <a:ea typeface="Lobster"/>
                <a:cs typeface="Lobster"/>
                <a:sym typeface="Lobster"/>
              </a:rPr>
              <a:t>presents</a:t>
            </a:r>
            <a:endParaRPr sz="800">
              <a:solidFill>
                <a:srgbClr val="4A86E8"/>
              </a:solidFill>
              <a:latin typeface="Lobster"/>
              <a:ea typeface="Lobster"/>
              <a:cs typeface="Lobster"/>
              <a:sym typeface="Lobster"/>
            </a:endParaRPr>
          </a:p>
        </p:txBody>
      </p:sp>
      <p:sp>
        <p:nvSpPr>
          <p:cNvPr id="233" name="Google Shape;233;p19"/>
          <p:cNvSpPr txBox="1"/>
          <p:nvPr/>
        </p:nvSpPr>
        <p:spPr>
          <a:xfrm>
            <a:off x="378100" y="4264100"/>
            <a:ext cx="2481000" cy="647700"/>
          </a:xfrm>
          <a:prstGeom prst="rect">
            <a:avLst/>
          </a:prstGeom>
          <a:solidFill>
            <a:srgbClr val="FFFF00"/>
          </a:solidFill>
          <a:ln cap="flat" cmpd="sng" w="38100">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Impact"/>
                <a:ea typeface="Impact"/>
                <a:cs typeface="Impact"/>
                <a:sym typeface="Impact"/>
              </a:rPr>
              <a:t>Photography and Music</a:t>
            </a:r>
            <a:r>
              <a:rPr lang="en" sz="1300">
                <a:latin typeface="Impact"/>
                <a:ea typeface="Impact"/>
                <a:cs typeface="Impact"/>
                <a:sym typeface="Impact"/>
              </a:rPr>
              <a:t> by DJ Scott</a:t>
            </a:r>
            <a:endParaRPr sz="1300">
              <a:latin typeface="Impact"/>
              <a:ea typeface="Impact"/>
              <a:cs typeface="Impact"/>
              <a:sym typeface="Impact"/>
            </a:endParaRPr>
          </a:p>
          <a:p>
            <a:pPr indent="0" lvl="0" marL="0" rtl="0" algn="ctr">
              <a:spcBef>
                <a:spcPts val="0"/>
              </a:spcBef>
              <a:spcAft>
                <a:spcPts val="0"/>
              </a:spcAft>
              <a:buNone/>
            </a:pPr>
            <a:r>
              <a:rPr lang="en" sz="1300">
                <a:latin typeface="Impact"/>
                <a:ea typeface="Impact"/>
                <a:cs typeface="Impact"/>
                <a:sym typeface="Impact"/>
              </a:rPr>
              <a:t>STREAM SWAG Productions Inc</a:t>
            </a:r>
            <a:r>
              <a:rPr lang="en" sz="1300"/>
              <a:t>.</a:t>
            </a:r>
            <a:endParaRPr sz="1300"/>
          </a:p>
        </p:txBody>
      </p:sp>
      <p:pic>
        <p:nvPicPr>
          <p:cNvPr id="234" name="Google Shape;234;p19"/>
          <p:cNvPicPr preferRelativeResize="0"/>
          <p:nvPr/>
        </p:nvPicPr>
        <p:blipFill rotWithShape="1">
          <a:blip r:embed="rId4">
            <a:alphaModFix/>
          </a:blip>
          <a:srcRect b="-6206" l="20869" r="17439" t="21761"/>
          <a:stretch/>
        </p:blipFill>
        <p:spPr>
          <a:xfrm>
            <a:off x="443100" y="743250"/>
            <a:ext cx="1534376" cy="1938075"/>
          </a:xfrm>
          <a:prstGeom prst="rect">
            <a:avLst/>
          </a:prstGeom>
          <a:noFill/>
          <a:ln>
            <a:noFill/>
          </a:ln>
        </p:spPr>
      </p:pic>
      <p:pic>
        <p:nvPicPr>
          <p:cNvPr descr="WorkSessions Digital Record Pool &#10;http://www.worksessions.com &#10;OutKast - Ms Jackson Instrumental Hip Hop Rap R&amp;B Mp3 Songs DJs Free Remix Music Promotion Album Karaoke Lyrics Pictures MySpace New" id="235" name="Google Shape;235;p19" title="OutKast - Ms Jackson Instrumental">
            <a:hlinkClick r:id="rId5"/>
          </p:cNvPr>
          <p:cNvPicPr preferRelativeResize="0"/>
          <p:nvPr/>
        </p:nvPicPr>
        <p:blipFill>
          <a:blip r:embed="rId6">
            <a:alphaModFix/>
          </a:blip>
          <a:stretch>
            <a:fillRect/>
          </a:stretch>
        </p:blipFill>
        <p:spPr>
          <a:xfrm>
            <a:off x="8225300" y="4446550"/>
            <a:ext cx="755425" cy="566575"/>
          </a:xfrm>
          <a:prstGeom prst="rect">
            <a:avLst/>
          </a:prstGeom>
          <a:noFill/>
          <a:ln>
            <a:noFill/>
          </a:ln>
        </p:spPr>
      </p:pic>
      <p:sp>
        <p:nvSpPr>
          <p:cNvPr id="236" name="Google Shape;236;p19"/>
          <p:cNvSpPr txBox="1"/>
          <p:nvPr/>
        </p:nvSpPr>
        <p:spPr>
          <a:xfrm>
            <a:off x="902475" y="3415000"/>
            <a:ext cx="2148000" cy="715800"/>
          </a:xfrm>
          <a:prstGeom prst="rect">
            <a:avLst/>
          </a:prstGeom>
          <a:solidFill>
            <a:srgbClr val="4A86E8"/>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rgbClr val="FFFFFF"/>
                </a:solidFill>
                <a:latin typeface="Pacifico"/>
                <a:ea typeface="Pacifico"/>
                <a:cs typeface="Pacifico"/>
                <a:sym typeface="Pacifico"/>
              </a:rPr>
              <a:t>Protecting  Georgia’s </a:t>
            </a:r>
            <a:endParaRPr sz="1700">
              <a:solidFill>
                <a:srgbClr val="FFFFFF"/>
              </a:solidFill>
              <a:latin typeface="Pacifico"/>
              <a:ea typeface="Pacifico"/>
              <a:cs typeface="Pacifico"/>
              <a:sym typeface="Pacifico"/>
            </a:endParaRPr>
          </a:p>
          <a:p>
            <a:pPr indent="0" lvl="0" marL="0" rtl="0" algn="l">
              <a:spcBef>
                <a:spcPts val="0"/>
              </a:spcBef>
              <a:spcAft>
                <a:spcPts val="0"/>
              </a:spcAft>
              <a:buNone/>
            </a:pPr>
            <a:r>
              <a:rPr lang="en" sz="1700">
                <a:solidFill>
                  <a:srgbClr val="FFFFFF"/>
                </a:solidFill>
                <a:latin typeface="Pacifico"/>
                <a:ea typeface="Pacifico"/>
                <a:cs typeface="Pacifico"/>
                <a:sym typeface="Pacifico"/>
              </a:rPr>
              <a:t>Plants and Animals.</a:t>
            </a:r>
            <a:endParaRPr sz="1700">
              <a:solidFill>
                <a:srgbClr val="FFFFFF"/>
              </a:solidFill>
              <a:latin typeface="Pacifico"/>
              <a:ea typeface="Pacifico"/>
              <a:cs typeface="Pacifico"/>
              <a:sym typeface="Pacifico"/>
            </a:endParaRPr>
          </a:p>
          <a:p>
            <a:pPr indent="0" lvl="0" marL="0" rtl="0" algn="l">
              <a:spcBef>
                <a:spcPts val="0"/>
              </a:spcBef>
              <a:spcAft>
                <a:spcPts val="0"/>
              </a:spcAft>
              <a:buNone/>
            </a:pPr>
            <a:r>
              <a:t/>
            </a:r>
            <a:endParaRPr sz="1700">
              <a:solidFill>
                <a:srgbClr val="FFFFFF"/>
              </a:solidFill>
              <a:latin typeface="Impact"/>
              <a:ea typeface="Impact"/>
              <a:cs typeface="Impact"/>
              <a:sym typeface="Impact"/>
            </a:endParaRPr>
          </a:p>
        </p:txBody>
      </p:sp>
      <p:pic>
        <p:nvPicPr>
          <p:cNvPr id="237" name="Google Shape;237;p19"/>
          <p:cNvPicPr preferRelativeResize="0"/>
          <p:nvPr/>
        </p:nvPicPr>
        <p:blipFill>
          <a:blip r:embed="rId7">
            <a:alphaModFix/>
          </a:blip>
          <a:stretch>
            <a:fillRect/>
          </a:stretch>
        </p:blipFill>
        <p:spPr>
          <a:xfrm>
            <a:off x="1863574" y="929449"/>
            <a:ext cx="2147900" cy="822475"/>
          </a:xfrm>
          <a:prstGeom prst="rect">
            <a:avLst/>
          </a:prstGeom>
          <a:noFill/>
          <a:ln cap="flat" cmpd="sng" w="28575">
            <a:solidFill>
              <a:srgbClr val="1155CC"/>
            </a:solidFill>
            <a:prstDash val="solid"/>
            <a:round/>
            <a:headEnd len="sm" w="sm" type="none"/>
            <a:tailEnd len="sm" w="sm" type="none"/>
          </a:ln>
        </p:spPr>
      </p:pic>
      <p:sp>
        <p:nvSpPr>
          <p:cNvPr id="238" name="Google Shape;238;p19"/>
          <p:cNvSpPr txBox="1"/>
          <p:nvPr/>
        </p:nvSpPr>
        <p:spPr>
          <a:xfrm>
            <a:off x="204400" y="2435250"/>
            <a:ext cx="2654700" cy="933900"/>
          </a:xfrm>
          <a:prstGeom prst="rect">
            <a:avLst/>
          </a:prstGeom>
          <a:solidFill>
            <a:srgbClr val="9FC5E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latin typeface="Impact"/>
                <a:ea typeface="Impact"/>
                <a:cs typeface="Impact"/>
                <a:sym typeface="Impact"/>
              </a:rPr>
              <a:t>Animal</a:t>
            </a:r>
            <a:r>
              <a:rPr lang="en" sz="2600">
                <a:latin typeface="Impact"/>
                <a:ea typeface="Impact"/>
                <a:cs typeface="Impact"/>
                <a:sym typeface="Impact"/>
              </a:rPr>
              <a:t> </a:t>
            </a:r>
            <a:r>
              <a:rPr lang="en" sz="2400">
                <a:latin typeface="Lobster"/>
                <a:ea typeface="Lobster"/>
                <a:cs typeface="Lobster"/>
                <a:sym typeface="Lobster"/>
              </a:rPr>
              <a:t>and Plant</a:t>
            </a:r>
            <a:endParaRPr sz="2400">
              <a:latin typeface="Lobster"/>
              <a:ea typeface="Lobster"/>
              <a:cs typeface="Lobster"/>
              <a:sym typeface="Lobster"/>
            </a:endParaRPr>
          </a:p>
          <a:p>
            <a:pPr indent="0" lvl="0" marL="0" rtl="0" algn="l">
              <a:spcBef>
                <a:spcPts val="0"/>
              </a:spcBef>
              <a:spcAft>
                <a:spcPts val="0"/>
              </a:spcAft>
              <a:buNone/>
            </a:pPr>
            <a:r>
              <a:rPr lang="en" sz="3000">
                <a:latin typeface="Impact"/>
                <a:ea typeface="Impact"/>
                <a:cs typeface="Impact"/>
                <a:sym typeface="Impact"/>
              </a:rPr>
              <a:t>Extravaganza</a:t>
            </a:r>
            <a:endParaRPr sz="3000">
              <a:latin typeface="Impact"/>
              <a:ea typeface="Impact"/>
              <a:cs typeface="Impact"/>
              <a:sym typeface="Impact"/>
            </a:endParaRPr>
          </a:p>
        </p:txBody>
      </p:sp>
      <p:sp>
        <p:nvSpPr>
          <p:cNvPr id="239" name="Google Shape;239;p19"/>
          <p:cNvSpPr txBox="1"/>
          <p:nvPr/>
        </p:nvSpPr>
        <p:spPr>
          <a:xfrm>
            <a:off x="3782125" y="4029350"/>
            <a:ext cx="3914400" cy="1029300"/>
          </a:xfrm>
          <a:prstGeom prst="rect">
            <a:avLst/>
          </a:prstGeom>
          <a:solidFill>
            <a:srgbClr val="FFFF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900">
                <a:solidFill>
                  <a:srgbClr val="0000FF"/>
                </a:solidFill>
              </a:rPr>
              <a:t>A</a:t>
            </a:r>
            <a:r>
              <a:rPr b="1" lang="en" sz="1900">
                <a:solidFill>
                  <a:srgbClr val="0000FF"/>
                </a:solidFill>
                <a:latin typeface="Amatic SC"/>
                <a:ea typeface="Amatic SC"/>
                <a:cs typeface="Amatic SC"/>
                <a:sym typeface="Amatic SC"/>
              </a:rPr>
              <a:t>ugusta </a:t>
            </a:r>
            <a:r>
              <a:rPr b="1" lang="en" sz="2100">
                <a:solidFill>
                  <a:srgbClr val="0000FF"/>
                </a:solidFill>
                <a:latin typeface="Amatic SC"/>
                <a:ea typeface="Amatic SC"/>
                <a:cs typeface="Amatic SC"/>
                <a:sym typeface="Amatic SC"/>
              </a:rPr>
              <a:t>GA</a:t>
            </a:r>
            <a:r>
              <a:rPr b="1" lang="en" sz="2000">
                <a:solidFill>
                  <a:srgbClr val="0000FF"/>
                </a:solidFill>
                <a:latin typeface="Amatic SC"/>
                <a:ea typeface="Amatic SC"/>
                <a:cs typeface="Amatic SC"/>
                <a:sym typeface="Amatic SC"/>
              </a:rPr>
              <a:t> “</a:t>
            </a:r>
            <a:r>
              <a:rPr b="1" lang="en" sz="2100">
                <a:solidFill>
                  <a:srgbClr val="0000FF"/>
                </a:solidFill>
                <a:latin typeface="Amatic SC"/>
                <a:ea typeface="Amatic SC"/>
                <a:cs typeface="Amatic SC"/>
                <a:sym typeface="Amatic SC"/>
              </a:rPr>
              <a:t>The Garden City</a:t>
            </a:r>
            <a:r>
              <a:rPr b="1" lang="en" sz="1900">
                <a:solidFill>
                  <a:srgbClr val="0000FF"/>
                </a:solidFill>
                <a:latin typeface="Amatic SC"/>
                <a:ea typeface="Amatic SC"/>
                <a:cs typeface="Amatic SC"/>
                <a:sym typeface="Amatic SC"/>
              </a:rPr>
              <a:t> of the SouTh” </a:t>
            </a:r>
            <a:endParaRPr b="1" sz="1900">
              <a:solidFill>
                <a:srgbClr val="0000FF"/>
              </a:solidFill>
              <a:latin typeface="Amatic SC"/>
              <a:ea typeface="Amatic SC"/>
              <a:cs typeface="Amatic SC"/>
              <a:sym typeface="Amatic SC"/>
            </a:endParaRPr>
          </a:p>
          <a:p>
            <a:pPr indent="0" lvl="0" marL="0" rtl="0" algn="ctr">
              <a:spcBef>
                <a:spcPts val="0"/>
              </a:spcBef>
              <a:spcAft>
                <a:spcPts val="0"/>
              </a:spcAft>
              <a:buNone/>
            </a:pPr>
            <a:r>
              <a:rPr b="1" lang="en" sz="1900">
                <a:solidFill>
                  <a:srgbClr val="0000FF"/>
                </a:solidFill>
                <a:latin typeface="Amatic SC"/>
                <a:ea typeface="Amatic SC"/>
                <a:cs typeface="Amatic SC"/>
                <a:sym typeface="Amatic SC"/>
              </a:rPr>
              <a:t>A. R. Johnson Health science engineering </a:t>
            </a:r>
            <a:endParaRPr b="1" sz="2500">
              <a:solidFill>
                <a:srgbClr val="0000FF"/>
              </a:solidFill>
              <a:latin typeface="Amatic SC"/>
              <a:ea typeface="Amatic SC"/>
              <a:cs typeface="Amatic SC"/>
              <a:sym typeface="Amatic SC"/>
            </a:endParaRPr>
          </a:p>
          <a:p>
            <a:pPr indent="0" lvl="0" marL="0" rtl="0" algn="ctr">
              <a:spcBef>
                <a:spcPts val="0"/>
              </a:spcBef>
              <a:spcAft>
                <a:spcPts val="0"/>
              </a:spcAft>
              <a:buNone/>
            </a:pPr>
            <a:r>
              <a:rPr b="1" lang="en" sz="1900">
                <a:solidFill>
                  <a:srgbClr val="0000FF"/>
                </a:solidFill>
                <a:latin typeface="Amatic SC"/>
                <a:ea typeface="Amatic SC"/>
                <a:cs typeface="Amatic SC"/>
                <a:sym typeface="Amatic SC"/>
              </a:rPr>
              <a:t>magnet School</a:t>
            </a:r>
            <a:endParaRPr b="1" sz="1900">
              <a:solidFill>
                <a:srgbClr val="0000FF"/>
              </a:solidFill>
              <a:latin typeface="Amatic SC"/>
              <a:ea typeface="Amatic SC"/>
              <a:cs typeface="Amatic SC"/>
              <a:sym typeface="Amatic SC"/>
            </a:endParaRPr>
          </a:p>
        </p:txBody>
      </p:sp>
      <p:pic>
        <p:nvPicPr>
          <p:cNvPr id="240" name="Google Shape;240;p19"/>
          <p:cNvPicPr preferRelativeResize="0"/>
          <p:nvPr/>
        </p:nvPicPr>
        <p:blipFill>
          <a:blip r:embed="rId8">
            <a:alphaModFix/>
          </a:blip>
          <a:stretch>
            <a:fillRect/>
          </a:stretch>
        </p:blipFill>
        <p:spPr>
          <a:xfrm>
            <a:off x="2800549" y="2462575"/>
            <a:ext cx="933877" cy="933900"/>
          </a:xfrm>
          <a:prstGeom prst="rect">
            <a:avLst/>
          </a:prstGeom>
          <a:noFill/>
          <a:ln cap="flat" cmpd="sng" w="38100">
            <a:solidFill>
              <a:srgbClr val="6FA8DC"/>
            </a:solidFill>
            <a:prstDash val="solid"/>
            <a:round/>
            <a:headEnd len="sm" w="sm" type="none"/>
            <a:tailEnd len="sm" w="sm" type="none"/>
          </a:ln>
        </p:spPr>
      </p:pic>
      <p:pic>
        <p:nvPicPr>
          <p:cNvPr descr="Students at the Milton Hershey School are tracing their food all the way to the source." id="241" name="Google Shape;241;p19" title="From farm to table; Students leave classroom for unique lesson">
            <a:hlinkClick r:id="rId9"/>
          </p:cNvPr>
          <p:cNvPicPr preferRelativeResize="0"/>
          <p:nvPr/>
        </p:nvPicPr>
        <p:blipFill>
          <a:blip r:embed="rId10">
            <a:alphaModFix/>
          </a:blip>
          <a:stretch>
            <a:fillRect/>
          </a:stretch>
        </p:blipFill>
        <p:spPr>
          <a:xfrm>
            <a:off x="5418242" y="3040825"/>
            <a:ext cx="1318033" cy="988525"/>
          </a:xfrm>
          <a:prstGeom prst="rect">
            <a:avLst/>
          </a:prstGeom>
          <a:noFill/>
          <a:ln>
            <a:noFill/>
          </a:ln>
        </p:spPr>
      </p:pic>
      <p:sp>
        <p:nvSpPr>
          <p:cNvPr id="242" name="Google Shape;242;p19"/>
          <p:cNvSpPr txBox="1"/>
          <p:nvPr/>
        </p:nvSpPr>
        <p:spPr>
          <a:xfrm>
            <a:off x="5058600" y="615525"/>
            <a:ext cx="3339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Georgia’s # 1 Industry is still Agriculture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35"/>
                                        </p:tgtEl>
                                        <p:attrNameLst>
                                          <p:attrName>style.visibility</p:attrName>
                                        </p:attrNameLst>
                                      </p:cBhvr>
                                      <p:to>
                                        <p:strVal val="visible"/>
                                      </p:to>
                                    </p:set>
                                    <p:animEffect filter="fade" transition="in">
                                      <p:cBhvr>
                                        <p:cTn dur="1000"/>
                                        <p:tgtEl>
                                          <p:spTgt spid="2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1"/>
                                        </p:tgtEl>
                                        <p:attrNameLst>
                                          <p:attrName>style.visibility</p:attrName>
                                        </p:attrNameLst>
                                      </p:cBhvr>
                                      <p:to>
                                        <p:strVal val="visible"/>
                                      </p:to>
                                    </p:set>
                                    <p:animEffect filter="fade" transition="in">
                                      <p:cBhvr>
                                        <p:cTn dur="1000"/>
                                        <p:tgtEl>
                                          <p:spTgt spid="2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pic>
        <p:nvPicPr>
          <p:cNvPr id="247" name="Google Shape;247;p20"/>
          <p:cNvPicPr preferRelativeResize="0"/>
          <p:nvPr/>
        </p:nvPicPr>
        <p:blipFill>
          <a:blip r:embed="rId3">
            <a:alphaModFix/>
          </a:blip>
          <a:stretch>
            <a:fillRect/>
          </a:stretch>
        </p:blipFill>
        <p:spPr>
          <a:xfrm>
            <a:off x="7336550" y="97375"/>
            <a:ext cx="1339699" cy="866626"/>
          </a:xfrm>
          <a:prstGeom prst="rect">
            <a:avLst/>
          </a:prstGeom>
          <a:noFill/>
          <a:ln>
            <a:noFill/>
          </a:ln>
        </p:spPr>
      </p:pic>
      <p:sp>
        <p:nvSpPr>
          <p:cNvPr id="248" name="Google Shape;248;p20"/>
          <p:cNvSpPr txBox="1"/>
          <p:nvPr>
            <p:ph type="ctrTitle"/>
          </p:nvPr>
        </p:nvSpPr>
        <p:spPr>
          <a:xfrm>
            <a:off x="2046200" y="97375"/>
            <a:ext cx="5290500" cy="79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600">
                <a:latin typeface="Impact"/>
                <a:ea typeface="Impact"/>
                <a:cs typeface="Impact"/>
                <a:sym typeface="Impact"/>
              </a:rPr>
              <a:t>T</a:t>
            </a:r>
            <a:r>
              <a:rPr lang="en" sz="3400">
                <a:latin typeface="Impact"/>
                <a:ea typeface="Impact"/>
                <a:cs typeface="Impact"/>
                <a:sym typeface="Impact"/>
              </a:rPr>
              <a:t>he Jour</a:t>
            </a:r>
            <a:r>
              <a:rPr lang="en" sz="3400">
                <a:latin typeface="Impact"/>
                <a:ea typeface="Impact"/>
                <a:cs typeface="Impact"/>
                <a:sym typeface="Impact"/>
              </a:rPr>
              <a:t>ney </a:t>
            </a:r>
            <a:r>
              <a:rPr lang="en" sz="3000">
                <a:latin typeface="Impact"/>
                <a:ea typeface="Impact"/>
                <a:cs typeface="Impact"/>
                <a:sym typeface="Impact"/>
              </a:rPr>
              <a:t>STREAM</a:t>
            </a:r>
            <a:r>
              <a:rPr lang="en" sz="3400">
                <a:latin typeface="Impact"/>
                <a:ea typeface="Impact"/>
                <a:cs typeface="Impact"/>
                <a:sym typeface="Impact"/>
              </a:rPr>
              <a:t> </a:t>
            </a:r>
            <a:r>
              <a:rPr lang="en" sz="3400">
                <a:latin typeface="Impact"/>
                <a:ea typeface="Impact"/>
                <a:cs typeface="Impact"/>
                <a:sym typeface="Impact"/>
              </a:rPr>
              <a:t>Garden</a:t>
            </a:r>
            <a:endParaRPr sz="3400">
              <a:latin typeface="Impact"/>
              <a:ea typeface="Impact"/>
              <a:cs typeface="Impact"/>
              <a:sym typeface="Impact"/>
            </a:endParaRPr>
          </a:p>
        </p:txBody>
      </p:sp>
      <p:sp>
        <p:nvSpPr>
          <p:cNvPr id="249" name="Google Shape;249;p20"/>
          <p:cNvSpPr txBox="1"/>
          <p:nvPr>
            <p:ph idx="1" type="subTitle"/>
          </p:nvPr>
        </p:nvSpPr>
        <p:spPr>
          <a:xfrm>
            <a:off x="3406525" y="679450"/>
            <a:ext cx="3745200" cy="521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100">
                <a:latin typeface="Pacifico"/>
                <a:ea typeface="Pacifico"/>
                <a:cs typeface="Pacifico"/>
                <a:sym typeface="Pacifico"/>
              </a:rPr>
              <a:t>I</a:t>
            </a:r>
            <a:r>
              <a:rPr b="1" lang="en" sz="1800">
                <a:latin typeface="Pacifico"/>
                <a:ea typeface="Pacifico"/>
                <a:cs typeface="Pacifico"/>
                <a:sym typeface="Pacifico"/>
              </a:rPr>
              <a:t>n the “Garden City” Augusta GA</a:t>
            </a:r>
            <a:endParaRPr b="1" sz="1800">
              <a:latin typeface="Pacifico"/>
              <a:ea typeface="Pacifico"/>
              <a:cs typeface="Pacifico"/>
              <a:sym typeface="Pacifico"/>
            </a:endParaRPr>
          </a:p>
        </p:txBody>
      </p:sp>
      <p:pic>
        <p:nvPicPr>
          <p:cNvPr id="250" name="Google Shape;250;p20"/>
          <p:cNvPicPr preferRelativeResize="0"/>
          <p:nvPr/>
        </p:nvPicPr>
        <p:blipFill rotWithShape="1">
          <a:blip r:embed="rId4">
            <a:alphaModFix/>
          </a:blip>
          <a:srcRect b="0" l="0" r="40327" t="0"/>
          <a:stretch/>
        </p:blipFill>
        <p:spPr>
          <a:xfrm>
            <a:off x="44700" y="91304"/>
            <a:ext cx="1339701" cy="3367571"/>
          </a:xfrm>
          <a:prstGeom prst="rect">
            <a:avLst/>
          </a:prstGeom>
          <a:noFill/>
          <a:ln>
            <a:noFill/>
          </a:ln>
        </p:spPr>
      </p:pic>
      <p:pic>
        <p:nvPicPr>
          <p:cNvPr descr="In this short film, Planet Forward Comcast Sustainable Storytelling Fellow Francesca Edralin explores how classroom gardening can be used as a tool to address food insecurity and lower school dropout rates in food deserts like the Bronx.&#10;&#10;**&#10;&#10;Music: &quot;Lukewarm Hazy&quot; by Asher Fulero." id="251" name="Google Shape;251;p20" title="Helping solve food insecurity with education: The Green Bronx Machine">
            <a:hlinkClick r:id="rId5"/>
          </p:cNvPr>
          <p:cNvPicPr preferRelativeResize="0"/>
          <p:nvPr/>
        </p:nvPicPr>
        <p:blipFill>
          <a:blip r:embed="rId6">
            <a:alphaModFix/>
          </a:blip>
          <a:stretch>
            <a:fillRect/>
          </a:stretch>
        </p:blipFill>
        <p:spPr>
          <a:xfrm>
            <a:off x="8104949" y="2766791"/>
            <a:ext cx="899225" cy="674398"/>
          </a:xfrm>
          <a:prstGeom prst="rect">
            <a:avLst/>
          </a:prstGeom>
          <a:noFill/>
          <a:ln>
            <a:noFill/>
          </a:ln>
        </p:spPr>
      </p:pic>
      <p:pic>
        <p:nvPicPr>
          <p:cNvPr id="252" name="Google Shape;252;p20"/>
          <p:cNvPicPr preferRelativeResize="0"/>
          <p:nvPr/>
        </p:nvPicPr>
        <p:blipFill>
          <a:blip r:embed="rId7">
            <a:alphaModFix/>
          </a:blip>
          <a:stretch>
            <a:fillRect/>
          </a:stretch>
        </p:blipFill>
        <p:spPr>
          <a:xfrm>
            <a:off x="3307325" y="2349634"/>
            <a:ext cx="2046202" cy="2728269"/>
          </a:xfrm>
          <a:prstGeom prst="rect">
            <a:avLst/>
          </a:prstGeom>
          <a:noFill/>
          <a:ln>
            <a:noFill/>
          </a:ln>
        </p:spPr>
      </p:pic>
      <p:pic>
        <p:nvPicPr>
          <p:cNvPr id="253" name="Google Shape;253;p20"/>
          <p:cNvPicPr preferRelativeResize="0"/>
          <p:nvPr/>
        </p:nvPicPr>
        <p:blipFill>
          <a:blip r:embed="rId8">
            <a:alphaModFix/>
          </a:blip>
          <a:stretch>
            <a:fillRect/>
          </a:stretch>
        </p:blipFill>
        <p:spPr>
          <a:xfrm>
            <a:off x="7083325" y="1052825"/>
            <a:ext cx="1795350" cy="520975"/>
          </a:xfrm>
          <a:prstGeom prst="rect">
            <a:avLst/>
          </a:prstGeom>
          <a:noFill/>
          <a:ln>
            <a:noFill/>
          </a:ln>
        </p:spPr>
      </p:pic>
      <p:pic>
        <p:nvPicPr>
          <p:cNvPr id="254" name="Google Shape;254;p20"/>
          <p:cNvPicPr preferRelativeResize="0"/>
          <p:nvPr/>
        </p:nvPicPr>
        <p:blipFill>
          <a:blip r:embed="rId9">
            <a:alphaModFix/>
          </a:blip>
          <a:stretch>
            <a:fillRect/>
          </a:stretch>
        </p:blipFill>
        <p:spPr>
          <a:xfrm>
            <a:off x="1789438" y="819588"/>
            <a:ext cx="1433250" cy="1911000"/>
          </a:xfrm>
          <a:prstGeom prst="rect">
            <a:avLst/>
          </a:prstGeom>
          <a:noFill/>
          <a:ln cap="flat" cmpd="sng" w="76200">
            <a:solidFill>
              <a:srgbClr val="0000FF"/>
            </a:solidFill>
            <a:prstDash val="solid"/>
            <a:round/>
            <a:headEnd len="sm" w="sm" type="none"/>
            <a:tailEnd len="sm" w="sm" type="none"/>
          </a:ln>
        </p:spPr>
      </p:pic>
      <p:pic>
        <p:nvPicPr>
          <p:cNvPr descr="Now with ground breaking on the Hub  -- a multi resource community center in the heart of downtown -- Harrisburg residents will soon have fresh fruit and produce in their backyard" id="255" name="Google Shape;255;p20" title="Augusta  food desert">
            <a:hlinkClick r:id="rId10"/>
          </p:cNvPr>
          <p:cNvPicPr preferRelativeResize="0"/>
          <p:nvPr/>
        </p:nvPicPr>
        <p:blipFill>
          <a:blip r:embed="rId11">
            <a:alphaModFix/>
          </a:blip>
          <a:stretch>
            <a:fillRect/>
          </a:stretch>
        </p:blipFill>
        <p:spPr>
          <a:xfrm>
            <a:off x="8025013" y="1775513"/>
            <a:ext cx="1056800" cy="792600"/>
          </a:xfrm>
          <a:prstGeom prst="rect">
            <a:avLst/>
          </a:prstGeom>
          <a:noFill/>
          <a:ln>
            <a:noFill/>
          </a:ln>
        </p:spPr>
      </p:pic>
      <p:pic>
        <p:nvPicPr>
          <p:cNvPr id="256" name="Google Shape;256;p20"/>
          <p:cNvPicPr preferRelativeResize="0"/>
          <p:nvPr/>
        </p:nvPicPr>
        <p:blipFill rotWithShape="1">
          <a:blip r:embed="rId12">
            <a:alphaModFix/>
          </a:blip>
          <a:srcRect b="26804" l="0" r="0" t="0"/>
          <a:stretch/>
        </p:blipFill>
        <p:spPr>
          <a:xfrm>
            <a:off x="5589200" y="3438375"/>
            <a:ext cx="1747500" cy="1705501"/>
          </a:xfrm>
          <a:prstGeom prst="rect">
            <a:avLst/>
          </a:prstGeom>
          <a:noFill/>
          <a:ln>
            <a:noFill/>
          </a:ln>
        </p:spPr>
      </p:pic>
      <p:pic>
        <p:nvPicPr>
          <p:cNvPr id="257" name="Google Shape;257;p20"/>
          <p:cNvPicPr preferRelativeResize="0"/>
          <p:nvPr/>
        </p:nvPicPr>
        <p:blipFill rotWithShape="1">
          <a:blip r:embed="rId13">
            <a:alphaModFix/>
          </a:blip>
          <a:srcRect b="27177" l="0" r="0" t="0"/>
          <a:stretch/>
        </p:blipFill>
        <p:spPr>
          <a:xfrm>
            <a:off x="8025025" y="4289371"/>
            <a:ext cx="899225" cy="788531"/>
          </a:xfrm>
          <a:prstGeom prst="rect">
            <a:avLst/>
          </a:prstGeom>
          <a:noFill/>
          <a:ln cap="flat" cmpd="sng" w="38100">
            <a:solidFill>
              <a:srgbClr val="FFFF00"/>
            </a:solidFill>
            <a:prstDash val="solid"/>
            <a:round/>
            <a:headEnd len="sm" w="sm" type="none"/>
            <a:tailEnd len="sm" w="sm" type="none"/>
          </a:ln>
        </p:spPr>
      </p:pic>
      <p:pic>
        <p:nvPicPr>
          <p:cNvPr id="258" name="Google Shape;258;p20"/>
          <p:cNvPicPr preferRelativeResize="0"/>
          <p:nvPr/>
        </p:nvPicPr>
        <p:blipFill>
          <a:blip r:embed="rId14">
            <a:alphaModFix/>
          </a:blip>
          <a:stretch>
            <a:fillRect/>
          </a:stretch>
        </p:blipFill>
        <p:spPr>
          <a:xfrm>
            <a:off x="6082175" y="1850953"/>
            <a:ext cx="2046201" cy="1382659"/>
          </a:xfrm>
          <a:prstGeom prst="rect">
            <a:avLst/>
          </a:prstGeom>
          <a:noFill/>
          <a:ln cap="flat" cmpd="sng" w="76200">
            <a:solidFill>
              <a:srgbClr val="0000FF"/>
            </a:solidFill>
            <a:prstDash val="solid"/>
            <a:round/>
            <a:headEnd len="sm" w="sm" type="none"/>
            <a:tailEnd len="sm" w="sm" type="none"/>
          </a:ln>
        </p:spPr>
      </p:pic>
      <p:pic>
        <p:nvPicPr>
          <p:cNvPr id="259" name="Google Shape;259;p20"/>
          <p:cNvPicPr preferRelativeResize="0"/>
          <p:nvPr/>
        </p:nvPicPr>
        <p:blipFill rotWithShape="1">
          <a:blip r:embed="rId15">
            <a:alphaModFix/>
          </a:blip>
          <a:srcRect b="36932" l="0" r="0" t="0"/>
          <a:stretch/>
        </p:blipFill>
        <p:spPr>
          <a:xfrm>
            <a:off x="4877775" y="2571748"/>
            <a:ext cx="1832151" cy="866619"/>
          </a:xfrm>
          <a:prstGeom prst="rect">
            <a:avLst/>
          </a:prstGeom>
          <a:noFill/>
          <a:ln cap="flat" cmpd="sng" w="28575">
            <a:solidFill>
              <a:srgbClr val="08D8D8"/>
            </a:solidFill>
            <a:prstDash val="solid"/>
            <a:round/>
            <a:headEnd len="sm" w="sm" type="none"/>
            <a:tailEnd len="sm" w="sm" type="none"/>
          </a:ln>
        </p:spPr>
      </p:pic>
      <p:pic>
        <p:nvPicPr>
          <p:cNvPr id="260" name="Google Shape;260;p20"/>
          <p:cNvPicPr preferRelativeResize="0"/>
          <p:nvPr/>
        </p:nvPicPr>
        <p:blipFill>
          <a:blip r:embed="rId16">
            <a:alphaModFix/>
          </a:blip>
          <a:stretch>
            <a:fillRect/>
          </a:stretch>
        </p:blipFill>
        <p:spPr>
          <a:xfrm>
            <a:off x="5747000" y="1227975"/>
            <a:ext cx="1202426" cy="650375"/>
          </a:xfrm>
          <a:prstGeom prst="rect">
            <a:avLst/>
          </a:prstGeom>
          <a:noFill/>
          <a:ln cap="flat" cmpd="sng" w="28575">
            <a:solidFill>
              <a:srgbClr val="0000FF"/>
            </a:solidFill>
            <a:prstDash val="solid"/>
            <a:round/>
            <a:headEnd len="sm" w="sm" type="none"/>
            <a:tailEnd len="sm" w="sm" type="none"/>
          </a:ln>
        </p:spPr>
      </p:pic>
      <p:pic>
        <p:nvPicPr>
          <p:cNvPr id="261" name="Google Shape;261;p20"/>
          <p:cNvPicPr preferRelativeResize="0"/>
          <p:nvPr/>
        </p:nvPicPr>
        <p:blipFill>
          <a:blip r:embed="rId17">
            <a:alphaModFix/>
          </a:blip>
          <a:stretch>
            <a:fillRect/>
          </a:stretch>
        </p:blipFill>
        <p:spPr>
          <a:xfrm>
            <a:off x="3534175" y="1230963"/>
            <a:ext cx="1985988" cy="1088225"/>
          </a:xfrm>
          <a:prstGeom prst="rect">
            <a:avLst/>
          </a:prstGeom>
          <a:noFill/>
          <a:ln cap="flat" cmpd="sng" w="76200">
            <a:solidFill>
              <a:srgbClr val="00FF00"/>
            </a:solidFill>
            <a:prstDash val="solid"/>
            <a:round/>
            <a:headEnd len="sm" w="sm" type="none"/>
            <a:tailEnd len="sm" w="sm" type="none"/>
          </a:ln>
        </p:spPr>
      </p:pic>
      <p:sp>
        <p:nvSpPr>
          <p:cNvPr id="262" name="Google Shape;262;p20"/>
          <p:cNvSpPr txBox="1"/>
          <p:nvPr>
            <p:ph idx="4294967295" type="body"/>
          </p:nvPr>
        </p:nvSpPr>
        <p:spPr>
          <a:xfrm>
            <a:off x="3307325" y="4427525"/>
            <a:ext cx="3088500" cy="568500"/>
          </a:xfrm>
          <a:prstGeom prst="rect">
            <a:avLst/>
          </a:prstGeom>
          <a:solidFill>
            <a:srgbClr val="0000FF"/>
          </a:solidFill>
          <a:ln cap="flat" cmpd="sng" w="76200">
            <a:solidFill>
              <a:srgbClr val="FFFF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1600"/>
              </a:spcAft>
              <a:buNone/>
            </a:pPr>
            <a:r>
              <a:rPr lang="en" sz="3200">
                <a:solidFill>
                  <a:srgbClr val="FFFF00"/>
                </a:solidFill>
              </a:rPr>
              <a:t> </a:t>
            </a:r>
            <a:r>
              <a:rPr lang="en" sz="2200">
                <a:solidFill>
                  <a:srgbClr val="FFFF00"/>
                </a:solidFill>
              </a:rPr>
              <a:t>The </a:t>
            </a:r>
            <a:r>
              <a:rPr lang="en" sz="2200">
                <a:solidFill>
                  <a:srgbClr val="FFFF00"/>
                </a:solidFill>
                <a:latin typeface="Pacifico"/>
                <a:ea typeface="Pacifico"/>
                <a:cs typeface="Pacifico"/>
                <a:sym typeface="Pacifico"/>
              </a:rPr>
              <a:t>DREAM</a:t>
            </a:r>
            <a:r>
              <a:rPr lang="en" sz="2200">
                <a:solidFill>
                  <a:srgbClr val="FFFF00"/>
                </a:solidFill>
              </a:rPr>
              <a:t> Center</a:t>
            </a:r>
            <a:endParaRPr sz="1200">
              <a:solidFill>
                <a:srgbClr val="FFFF00"/>
              </a:solidFill>
            </a:endParaRPr>
          </a:p>
        </p:txBody>
      </p:sp>
      <p:sp>
        <p:nvSpPr>
          <p:cNvPr id="263" name="Google Shape;263;p20"/>
          <p:cNvSpPr txBox="1"/>
          <p:nvPr/>
        </p:nvSpPr>
        <p:spPr>
          <a:xfrm>
            <a:off x="6227025" y="3445825"/>
            <a:ext cx="2854800" cy="769500"/>
          </a:xfrm>
          <a:prstGeom prst="rect">
            <a:avLst/>
          </a:prstGeom>
          <a:solidFill>
            <a:srgbClr val="FFFF00"/>
          </a:solidFill>
          <a:ln cap="flat" cmpd="sng" w="28575">
            <a:solidFill>
              <a:srgbClr val="0000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Lobster"/>
                <a:ea typeface="Lobster"/>
                <a:cs typeface="Lobster"/>
                <a:sym typeface="Lobster"/>
              </a:rPr>
              <a:t>Our New </a:t>
            </a:r>
            <a:r>
              <a:rPr b="1" lang="en" sz="1800">
                <a:latin typeface="Lobster"/>
                <a:ea typeface="Lobster"/>
                <a:cs typeface="Lobster"/>
                <a:sym typeface="Lobster"/>
              </a:rPr>
              <a:t>Interactive STREAM</a:t>
            </a:r>
            <a:r>
              <a:rPr b="1" lang="en" sz="2000">
                <a:latin typeface="Lobster"/>
                <a:ea typeface="Lobster"/>
                <a:cs typeface="Lobster"/>
                <a:sym typeface="Lobster"/>
              </a:rPr>
              <a:t> </a:t>
            </a:r>
            <a:endParaRPr b="1" sz="2000">
              <a:latin typeface="Lobster"/>
              <a:ea typeface="Lobster"/>
              <a:cs typeface="Lobster"/>
              <a:sym typeface="Lobster"/>
            </a:endParaRPr>
          </a:p>
          <a:p>
            <a:pPr indent="0" lvl="0" marL="0" rtl="0" algn="ctr">
              <a:spcBef>
                <a:spcPts val="0"/>
              </a:spcBef>
              <a:spcAft>
                <a:spcPts val="0"/>
              </a:spcAft>
              <a:buNone/>
            </a:pPr>
            <a:r>
              <a:rPr lang="en" sz="1800">
                <a:latin typeface="Impact"/>
                <a:ea typeface="Impact"/>
                <a:cs typeface="Impact"/>
                <a:sym typeface="Impact"/>
              </a:rPr>
              <a:t>OUTDOOR LEARNING CENTER</a:t>
            </a:r>
            <a:endParaRPr sz="1500">
              <a:latin typeface="Impact"/>
              <a:ea typeface="Impact"/>
              <a:cs typeface="Impact"/>
              <a:sym typeface="Impact"/>
            </a:endParaRPr>
          </a:p>
        </p:txBody>
      </p:sp>
      <p:pic>
        <p:nvPicPr>
          <p:cNvPr id="264" name="Google Shape;264;p20"/>
          <p:cNvPicPr preferRelativeResize="0"/>
          <p:nvPr/>
        </p:nvPicPr>
        <p:blipFill>
          <a:blip r:embed="rId18">
            <a:alphaModFix/>
          </a:blip>
          <a:stretch>
            <a:fillRect/>
          </a:stretch>
        </p:blipFill>
        <p:spPr>
          <a:xfrm>
            <a:off x="44700" y="3491025"/>
            <a:ext cx="2857500" cy="1600200"/>
          </a:xfrm>
          <a:prstGeom prst="rect">
            <a:avLst/>
          </a:prstGeom>
          <a:noFill/>
          <a:ln>
            <a:noFill/>
          </a:ln>
        </p:spPr>
      </p:pic>
      <p:sp>
        <p:nvSpPr>
          <p:cNvPr id="265" name="Google Shape;265;p20"/>
          <p:cNvSpPr txBox="1"/>
          <p:nvPr/>
        </p:nvSpPr>
        <p:spPr>
          <a:xfrm>
            <a:off x="44700" y="2319200"/>
            <a:ext cx="2456700" cy="1123500"/>
          </a:xfrm>
          <a:prstGeom prst="rect">
            <a:avLst/>
          </a:prstGeom>
          <a:solidFill>
            <a:srgbClr val="3D85C6"/>
          </a:solidFill>
          <a:ln cap="flat" cmpd="sng" w="76200">
            <a:solidFill>
              <a:srgbClr val="FFFF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Pacifico"/>
                <a:ea typeface="Pacifico"/>
                <a:cs typeface="Pacifico"/>
                <a:sym typeface="Pacifico"/>
              </a:rPr>
              <a:t>STEM SCIENCE TEACHER</a:t>
            </a:r>
            <a:endParaRPr sz="1200">
              <a:latin typeface="Pacifico"/>
              <a:ea typeface="Pacifico"/>
              <a:cs typeface="Pacifico"/>
              <a:sym typeface="Pacifico"/>
            </a:endParaRPr>
          </a:p>
          <a:p>
            <a:pPr indent="0" lvl="0" marL="457200" rtl="0" algn="l">
              <a:spcBef>
                <a:spcPts val="0"/>
              </a:spcBef>
              <a:spcAft>
                <a:spcPts val="0"/>
              </a:spcAft>
              <a:buNone/>
            </a:pPr>
            <a:r>
              <a:rPr lang="en" sz="1100">
                <a:latin typeface="Pacifico"/>
                <a:ea typeface="Pacifico"/>
                <a:cs typeface="Pacifico"/>
                <a:sym typeface="Pacifico"/>
              </a:rPr>
              <a:t>U</a:t>
            </a:r>
            <a:r>
              <a:rPr lang="en">
                <a:latin typeface="Pacifico"/>
                <a:ea typeface="Pacifico"/>
                <a:cs typeface="Pacifico"/>
                <a:sym typeface="Pacifico"/>
              </a:rPr>
              <a:t>rban</a:t>
            </a:r>
            <a:r>
              <a:rPr lang="en">
                <a:latin typeface="Pacifico"/>
                <a:ea typeface="Pacifico"/>
                <a:cs typeface="Pacifico"/>
                <a:sym typeface="Pacifico"/>
              </a:rPr>
              <a:t> Agriculturist</a:t>
            </a:r>
            <a:endParaRPr>
              <a:latin typeface="Pacifico"/>
              <a:ea typeface="Pacifico"/>
              <a:cs typeface="Pacifico"/>
              <a:sym typeface="Pacifico"/>
            </a:endParaRPr>
          </a:p>
          <a:p>
            <a:pPr indent="0" lvl="0" marL="0" rtl="0" algn="l">
              <a:spcBef>
                <a:spcPts val="0"/>
              </a:spcBef>
              <a:spcAft>
                <a:spcPts val="0"/>
              </a:spcAft>
              <a:buNone/>
            </a:pPr>
            <a:r>
              <a:rPr lang="en" sz="1000">
                <a:latin typeface="Pacifico"/>
                <a:ea typeface="Pacifico"/>
                <a:cs typeface="Pacifico"/>
                <a:sym typeface="Pacifico"/>
              </a:rPr>
              <a:t>Ergonomic </a:t>
            </a:r>
            <a:r>
              <a:rPr lang="en" sz="1000">
                <a:latin typeface="Pacifico"/>
                <a:ea typeface="Pacifico"/>
                <a:cs typeface="Pacifico"/>
                <a:sym typeface="Pacifico"/>
              </a:rPr>
              <a:t>&amp; Culinary</a:t>
            </a:r>
            <a:r>
              <a:rPr lang="en" sz="1000">
                <a:latin typeface="Pacifico"/>
                <a:ea typeface="Pacifico"/>
                <a:cs typeface="Pacifico"/>
                <a:sym typeface="Pacifico"/>
              </a:rPr>
              <a:t> Studies: </a:t>
            </a:r>
            <a:endParaRPr sz="1000">
              <a:latin typeface="Pacifico"/>
              <a:ea typeface="Pacifico"/>
              <a:cs typeface="Pacifico"/>
              <a:sym typeface="Pacifico"/>
            </a:endParaRPr>
          </a:p>
          <a:p>
            <a:pPr indent="0" lvl="0" marL="0" rtl="0" algn="l">
              <a:spcBef>
                <a:spcPts val="0"/>
              </a:spcBef>
              <a:spcAft>
                <a:spcPts val="0"/>
              </a:spcAft>
              <a:buNone/>
            </a:pPr>
            <a:r>
              <a:rPr lang="en" sz="1100">
                <a:latin typeface="Pacifico"/>
                <a:ea typeface="Pacifico"/>
                <a:cs typeface="Pacifico"/>
                <a:sym typeface="Pacifico"/>
              </a:rPr>
              <a:t>T</a:t>
            </a:r>
            <a:r>
              <a:rPr lang="en" sz="900">
                <a:latin typeface="Lobster"/>
                <a:ea typeface="Lobster"/>
                <a:cs typeface="Lobster"/>
                <a:sym typeface="Lobster"/>
              </a:rPr>
              <a:t>he Effects of </a:t>
            </a:r>
            <a:r>
              <a:rPr lang="en" sz="900">
                <a:latin typeface="Lobster"/>
                <a:ea typeface="Lobster"/>
                <a:cs typeface="Lobster"/>
                <a:sym typeface="Lobster"/>
              </a:rPr>
              <a:t>Socio Economics</a:t>
            </a:r>
            <a:r>
              <a:rPr lang="en" sz="900">
                <a:latin typeface="Lobster"/>
                <a:ea typeface="Lobster"/>
                <a:cs typeface="Lobster"/>
                <a:sym typeface="Lobster"/>
              </a:rPr>
              <a:t> in Health, Nutrition, and Food Diversity   </a:t>
            </a:r>
            <a:r>
              <a:rPr lang="en">
                <a:latin typeface="Lobster"/>
                <a:ea typeface="Lobster"/>
                <a:cs typeface="Lobster"/>
                <a:sym typeface="Lobster"/>
              </a:rPr>
              <a:t>DENARD SCOTT</a:t>
            </a:r>
            <a:endParaRPr sz="1100">
              <a:latin typeface="Lobster"/>
              <a:ea typeface="Lobster"/>
              <a:cs typeface="Lobster"/>
              <a:sym typeface="Lobster"/>
            </a:endParaRPr>
          </a:p>
        </p:txBody>
      </p:sp>
      <p:sp>
        <p:nvSpPr>
          <p:cNvPr id="266" name="Google Shape;266;p20"/>
          <p:cNvSpPr txBox="1"/>
          <p:nvPr/>
        </p:nvSpPr>
        <p:spPr>
          <a:xfrm>
            <a:off x="2336875" y="3155050"/>
            <a:ext cx="1747500" cy="1046700"/>
          </a:xfrm>
          <a:prstGeom prst="rect">
            <a:avLst/>
          </a:prstGeom>
          <a:solidFill>
            <a:srgbClr val="0000FF"/>
          </a:solidFill>
          <a:ln cap="flat" cmpd="sng" w="76200">
            <a:solidFill>
              <a:srgbClr val="FFFF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Lobster"/>
                <a:ea typeface="Lobster"/>
                <a:cs typeface="Lobster"/>
                <a:sym typeface="Lobster"/>
              </a:rPr>
              <a:t>Pastor Keith Walden</a:t>
            </a:r>
            <a:endParaRPr>
              <a:latin typeface="Lobster"/>
              <a:ea typeface="Lobster"/>
              <a:cs typeface="Lobster"/>
              <a:sym typeface="Lobster"/>
            </a:endParaRPr>
          </a:p>
          <a:p>
            <a:pPr indent="0" lvl="0" marL="0" rtl="0" algn="l">
              <a:spcBef>
                <a:spcPts val="0"/>
              </a:spcBef>
              <a:spcAft>
                <a:spcPts val="0"/>
              </a:spcAft>
              <a:buNone/>
            </a:pPr>
            <a:r>
              <a:rPr lang="en">
                <a:latin typeface="Lobster"/>
                <a:ea typeface="Lobster"/>
                <a:cs typeface="Lobster"/>
                <a:sym typeface="Lobster"/>
              </a:rPr>
              <a:t>Community Leader</a:t>
            </a:r>
            <a:endParaRPr>
              <a:latin typeface="Lobster"/>
              <a:ea typeface="Lobster"/>
              <a:cs typeface="Lobster"/>
              <a:sym typeface="Lobster"/>
            </a:endParaRPr>
          </a:p>
          <a:p>
            <a:pPr indent="0" lvl="0" marL="0" rtl="0" algn="l">
              <a:spcBef>
                <a:spcPts val="0"/>
              </a:spcBef>
              <a:spcAft>
                <a:spcPts val="0"/>
              </a:spcAft>
              <a:buNone/>
            </a:pPr>
            <a:r>
              <a:rPr lang="en">
                <a:latin typeface="Lobster"/>
                <a:ea typeface="Lobster"/>
                <a:cs typeface="Lobster"/>
                <a:sym typeface="Lobster"/>
              </a:rPr>
              <a:t>Sherwood Community of South Augusta  </a:t>
            </a:r>
            <a:endParaRPr>
              <a:latin typeface="Lobster"/>
              <a:ea typeface="Lobster"/>
              <a:cs typeface="Lobster"/>
              <a:sym typeface="Lobst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1"/>
                                        </p:tgtEl>
                                        <p:attrNameLst>
                                          <p:attrName>style.visibility</p:attrName>
                                        </p:attrNameLst>
                                      </p:cBhvr>
                                      <p:to>
                                        <p:strVal val="visible"/>
                                      </p:to>
                                    </p:set>
                                    <p:animEffect filter="fade" transition="in">
                                      <p:cBhvr>
                                        <p:cTn dur="1000"/>
                                        <p:tgtEl>
                                          <p:spTgt spid="2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
                                        </p:tgtEl>
                                        <p:attrNameLst>
                                          <p:attrName>style.visibility</p:attrName>
                                        </p:attrNameLst>
                                      </p:cBhvr>
                                      <p:to>
                                        <p:strVal val="visible"/>
                                      </p:to>
                                    </p:set>
                                    <p:animEffect filter="fade" transition="in">
                                      <p:cBhvr>
                                        <p:cTn dur="1000"/>
                                        <p:tgtEl>
                                          <p:spTgt spid="2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pic>
        <p:nvPicPr>
          <p:cNvPr id="271" name="Google Shape;271;p21"/>
          <p:cNvPicPr preferRelativeResize="0"/>
          <p:nvPr/>
        </p:nvPicPr>
        <p:blipFill>
          <a:blip r:embed="rId3">
            <a:alphaModFix/>
          </a:blip>
          <a:stretch>
            <a:fillRect/>
          </a:stretch>
        </p:blipFill>
        <p:spPr>
          <a:xfrm>
            <a:off x="-140175" y="0"/>
            <a:ext cx="9284175" cy="5096675"/>
          </a:xfrm>
          <a:prstGeom prst="rect">
            <a:avLst/>
          </a:prstGeom>
          <a:noFill/>
          <a:ln>
            <a:noFill/>
          </a:ln>
        </p:spPr>
      </p:pic>
      <p:sp>
        <p:nvSpPr>
          <p:cNvPr id="272" name="Google Shape;272;p21"/>
          <p:cNvSpPr txBox="1"/>
          <p:nvPr>
            <p:ph idx="1" type="body"/>
          </p:nvPr>
        </p:nvSpPr>
        <p:spPr>
          <a:xfrm>
            <a:off x="-140175" y="1152475"/>
            <a:ext cx="9284100" cy="399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a:t>Have your students research this!</a:t>
            </a:r>
            <a:endParaRPr sz="2500"/>
          </a:p>
          <a:p>
            <a:pPr indent="0" lvl="0" marL="0" rtl="0" algn="l">
              <a:spcBef>
                <a:spcPts val="1600"/>
              </a:spcBef>
              <a:spcAft>
                <a:spcPts val="1600"/>
              </a:spcAft>
              <a:buNone/>
            </a:pPr>
            <a:r>
              <a:rPr lang="en" sz="2500"/>
              <a:t>                Find the Answer.</a:t>
            </a:r>
            <a:endParaRPr sz="2500"/>
          </a:p>
        </p:txBody>
      </p:sp>
      <p:pic>
        <p:nvPicPr>
          <p:cNvPr descr="While Alma, Georgia might be considered blueberry country, there’s another fruit local growers are hoping will develop into a cash crop. They are excited about the prospects for a local pomegranate industry.  Damon Jones takes a look at one farm that began as a hobby and is now at the forefront of local pomegranate efforts." id="273" name="Google Shape;273;p21" title="Georgia Growers Look To Pomegranates As New Cash Crop">
            <a:hlinkClick r:id="rId4"/>
          </p:cNvPr>
          <p:cNvPicPr preferRelativeResize="0"/>
          <p:nvPr/>
        </p:nvPicPr>
        <p:blipFill>
          <a:blip r:embed="rId5">
            <a:alphaModFix/>
          </a:blip>
          <a:stretch>
            <a:fillRect/>
          </a:stretch>
        </p:blipFill>
        <p:spPr>
          <a:xfrm>
            <a:off x="7184975" y="1789988"/>
            <a:ext cx="1845250" cy="1383937"/>
          </a:xfrm>
          <a:prstGeom prst="rect">
            <a:avLst/>
          </a:prstGeom>
          <a:noFill/>
          <a:ln>
            <a:noFill/>
          </a:ln>
        </p:spPr>
      </p:pic>
      <p:sp>
        <p:nvSpPr>
          <p:cNvPr id="274" name="Google Shape;274;p21"/>
          <p:cNvSpPr txBox="1"/>
          <p:nvPr/>
        </p:nvSpPr>
        <p:spPr>
          <a:xfrm>
            <a:off x="5308600" y="1061125"/>
            <a:ext cx="3721500" cy="6453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0000FF"/>
                </a:solidFill>
                <a:latin typeface="Impact"/>
                <a:ea typeface="Impact"/>
                <a:cs typeface="Impact"/>
                <a:sym typeface="Impact"/>
              </a:rPr>
              <a:t>Georgia is considered to be on of the most agriculturally diverse states in the U.S.</a:t>
            </a:r>
            <a:endParaRPr sz="1600">
              <a:solidFill>
                <a:srgbClr val="0000FF"/>
              </a:solidFill>
              <a:latin typeface="Impact"/>
              <a:ea typeface="Impact"/>
              <a:cs typeface="Impact"/>
              <a:sym typeface="Impact"/>
            </a:endParaRPr>
          </a:p>
        </p:txBody>
      </p:sp>
      <p:pic>
        <p:nvPicPr>
          <p:cNvPr descr="Originally shared on the US National archives website, this appears to be some of the only surviving color footage of famed inventor George Washington Carver (1860s-1943).  Photographed here in and around his home at Tuskegee University by Dr. Cornelius Allen Alexander, you can read all about how the footage came to be and how it was preserved at https://unwritten-record.blogs.archives.gov/2018/06/14/now-showing-george-washington-carver-on-kodachrome/&#10;&#10;Hear George Washington Carver's actual voice https://www.youtube.com/watch?v=2s9CK22ajSI&#10;&#10;#####&#10;Reelblack's mission is to educate, elevate, entertain, enlighten, and empower through Black film. If there is content shared on this platform that you feel infringes on your intellectual property, please email me at Reelblack@mail.com and info@reelblack.com with details and it will be promptly removed." id="275" name="Google Shape;275;p21" title="George Washington Carver | Rare Color Footage from 1937 (Silent)">
            <a:hlinkClick r:id="rId6"/>
          </p:cNvPr>
          <p:cNvPicPr preferRelativeResize="0"/>
          <p:nvPr/>
        </p:nvPicPr>
        <p:blipFill>
          <a:blip r:embed="rId7">
            <a:alphaModFix/>
          </a:blip>
          <a:stretch>
            <a:fillRect/>
          </a:stretch>
        </p:blipFill>
        <p:spPr>
          <a:xfrm>
            <a:off x="4519975" y="3531700"/>
            <a:ext cx="2066900" cy="1550175"/>
          </a:xfrm>
          <a:prstGeom prst="rect">
            <a:avLst/>
          </a:prstGeom>
          <a:noFill/>
          <a:ln>
            <a:noFill/>
          </a:ln>
        </p:spPr>
      </p:pic>
      <p:pic>
        <p:nvPicPr>
          <p:cNvPr descr="Kids Books: In the Garden with Dr. Carver read aloud for children is a True Story of a man ahead of his time! SO ahead we can still learn from George Washington Carver about how to take care of the Earth so it can take care of us! KidTime StoryTime gets to see how the famous plant scientist used a WAGON as a &quot;movable school&quot;...traveling far and wide to teach Southerners how to make barren land turn fertile again, improving their lives! &#10;&#10;StoryTeller loved reading this nonfiction story for kids, along with Green Bear and Doug the Dinosaur!&#10;&#10;Published by Albert Whitman &amp; Company&#10;Writer Susan Grigsby has a garden big enough to feed her family and still have plenty left over for neighbors, friends and wild critters!&#10;Illustrator Nicole Tadgell says being an artist helped her find herself and overcome her shyness!&#10;&#10;George Washington Carver dedicated his life to helping people improve their lives by working with what nature provided. Besides teaching university students, he taught farmers and wrote pamphlets for teachers explaining ways to do nature studies in school.  His idea of the &quot;movable school&quot; was adapted in places as far away as China and India!&#10;&#10;KidTime StoryTime is a Kids YouTube Channel all about kids books read aloud with love, funny voices &amp; wacky puppets...to entertain, educate &amp; inspire a love of reading! StoryTeller &amp; her peppy puppets read aloud all kinds of children stories every week. From monsters to princesses to dinosaurs, Disney books, the ABCs, even bilingual and nonfiction story time! Ideal from birth through approximately 99 years of age.  Because kids books are seriously awesome &amp; surprisingly deep. No Kidding.&#10;&#10;DEAR PARENTS &amp; EDUCATORS! BUY THE BOOK HERE: http://kidtimestorytime.com/go/in-the-garden-with-dr-carver/ Your purchase helps support our free channel &amp; the author at no additional cost to you.&#10;&#10;SUBSCRIBE @ http://ow.ly/SLdiP &amp; BECOME A KidTime StoryTimer! &#10;&#10;YOU CAN BUY OUR PUPPETS HERE:&#10;DOUG THE DINOSAUR: http://kidtimestorytime.com/go/doug-the-dinosaur/&#10;HOOTY THE OWL: http://kidtimestorytime.com/go/hooty-the-owl/&#10;CORNY THE UNICORN: http://kidtimestorytime.com/go/corny-the-unicorn/&#10;FUSCHIA FISH: http://kidtimestorytime.com/go/fuschia-fish/&#10;WHITE RAT: http://kidtimestorytime.com/go/white-rat/&#10;ABUELA BEAR: http://kidtimestorytime.com/go/abuela-bear/&#10;TWOTONE THE CAT: http://kidtimestorytime.com/go/twotone-stuffed-animal-cat/&#10;&#10;Facebook: https://www.facebook.com/KidTimeStoryTime/&#10;Instagram: https://www.instagram.com/kidtimestorytime/&#10;Twitter: https://twitter.com/KidTimeStory&#10;Website: http://KidTimeStoryTime.com&#10;Patreon: https://www.patreon.com/KidTimeStoryTime&#10;&#10;#KidTimeStoryTime" id="276" name="Google Shape;276;p21" title="In the Garden with Dr. Carver | Black History for Kids | George Washington Carver for Kids">
            <a:hlinkClick r:id="rId8"/>
          </p:cNvPr>
          <p:cNvPicPr preferRelativeResize="0"/>
          <p:nvPr/>
        </p:nvPicPr>
        <p:blipFill>
          <a:blip r:embed="rId9">
            <a:alphaModFix/>
          </a:blip>
          <a:stretch>
            <a:fillRect/>
          </a:stretch>
        </p:blipFill>
        <p:spPr>
          <a:xfrm>
            <a:off x="6822925" y="3445450"/>
            <a:ext cx="2066900" cy="1550175"/>
          </a:xfrm>
          <a:prstGeom prst="rect">
            <a:avLst/>
          </a:prstGeom>
          <a:noFill/>
          <a:ln>
            <a:noFill/>
          </a:ln>
        </p:spPr>
      </p:pic>
      <p:sp>
        <p:nvSpPr>
          <p:cNvPr id="277" name="Google Shape;277;p21"/>
          <p:cNvSpPr txBox="1"/>
          <p:nvPr/>
        </p:nvSpPr>
        <p:spPr>
          <a:xfrm>
            <a:off x="411900" y="3094550"/>
            <a:ext cx="1858800" cy="29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Muscadines</a:t>
            </a:r>
            <a:endParaRPr/>
          </a:p>
        </p:txBody>
      </p:sp>
      <p:pic>
        <p:nvPicPr>
          <p:cNvPr descr="Veröffentlichung:  5. Oktober 1998&#10;Label: LaFace Records/Sony BMG&#10;Produktion: OutKast, Organized Noize, David „Mr. DJ&quot; Sheats&#10;&#10;&#10;Über das Album:&#10;Wie seine Vorgänger Southernplayalisticadillacmuzik und ATLiens zeichnet sich Aquemini durch seine für ein Rapalbum enorme Musikalität aus, die durch eine große Riege an Studiomusikern erzeugt wird, wobei die Instrumentierung der vorherigen Alben noch durch Schlagzeug, Percussion und Hörner ergänzt wird. Die Songs enthalten unter anderem Elemente aus den Genres Country (Rosa Parks), Electro (Synthesizer), Dub (SpottieOttieDopaliscious), Jazz (Liberation) und Rock (Chonkyfire).&#10;&#10;Der Titel des Albums leitet sich von den Sternzeichen Big Bois (Aquarius) und André 3000's (Gemini) ab. Als Singles wurden Rosa Parks (Platz 55 in den Billboard Hot 100) und Da Art of Storytellin' (Part 1) mit einem Vers vom nicht auf der Albumversion vertretenen Slick Rick ausgekoppelt. Rosa Parks wurde 1999 für einen Grammy in der Kategorie Best Rap Performance By a Duo or Group nominiert." id="278" name="Google Shape;278;p21" title="OutKast | Aquemini - 15 - Liberation [Instrumental]">
            <a:hlinkClick r:id="rId10"/>
          </p:cNvPr>
          <p:cNvPicPr preferRelativeResize="0"/>
          <p:nvPr/>
        </p:nvPicPr>
        <p:blipFill>
          <a:blip r:embed="rId11">
            <a:alphaModFix/>
          </a:blip>
          <a:stretch>
            <a:fillRect/>
          </a:stretch>
        </p:blipFill>
        <p:spPr>
          <a:xfrm>
            <a:off x="8200975" y="260163"/>
            <a:ext cx="394400" cy="295800"/>
          </a:xfrm>
          <a:prstGeom prst="rect">
            <a:avLst/>
          </a:prstGeom>
          <a:noFill/>
          <a:ln>
            <a:noFill/>
          </a:ln>
        </p:spPr>
      </p:pic>
      <p:pic>
        <p:nvPicPr>
          <p:cNvPr id="279" name="Google Shape;279;p21"/>
          <p:cNvPicPr preferRelativeResize="0"/>
          <p:nvPr/>
        </p:nvPicPr>
        <p:blipFill>
          <a:blip r:embed="rId12">
            <a:alphaModFix/>
          </a:blip>
          <a:stretch>
            <a:fillRect/>
          </a:stretch>
        </p:blipFill>
        <p:spPr>
          <a:xfrm>
            <a:off x="2360213" y="2419338"/>
            <a:ext cx="1805512" cy="1805512"/>
          </a:xfrm>
          <a:prstGeom prst="rect">
            <a:avLst/>
          </a:prstGeom>
          <a:noFill/>
          <a:ln>
            <a:noFill/>
          </a:ln>
        </p:spPr>
      </p:pic>
      <p:pic>
        <p:nvPicPr>
          <p:cNvPr id="280" name="Google Shape;280;p21"/>
          <p:cNvPicPr preferRelativeResize="0"/>
          <p:nvPr/>
        </p:nvPicPr>
        <p:blipFill>
          <a:blip r:embed="rId13">
            <a:alphaModFix/>
          </a:blip>
          <a:stretch>
            <a:fillRect/>
          </a:stretch>
        </p:blipFill>
        <p:spPr>
          <a:xfrm>
            <a:off x="1569175" y="3984787"/>
            <a:ext cx="1518425" cy="1010850"/>
          </a:xfrm>
          <a:prstGeom prst="rect">
            <a:avLst/>
          </a:prstGeom>
          <a:noFill/>
          <a:ln>
            <a:noFill/>
          </a:ln>
        </p:spPr>
      </p:pic>
      <p:pic>
        <p:nvPicPr>
          <p:cNvPr id="281" name="Google Shape;281;p21"/>
          <p:cNvPicPr preferRelativeResize="0"/>
          <p:nvPr/>
        </p:nvPicPr>
        <p:blipFill>
          <a:blip r:embed="rId14">
            <a:alphaModFix/>
          </a:blip>
          <a:stretch>
            <a:fillRect/>
          </a:stretch>
        </p:blipFill>
        <p:spPr>
          <a:xfrm>
            <a:off x="1218725" y="2419361"/>
            <a:ext cx="987700" cy="1136027"/>
          </a:xfrm>
          <a:prstGeom prst="rect">
            <a:avLst/>
          </a:prstGeom>
          <a:noFill/>
          <a:ln>
            <a:noFill/>
          </a:ln>
        </p:spPr>
      </p:pic>
      <p:pic>
        <p:nvPicPr>
          <p:cNvPr descr="World-famous Vidalia Onions are now available, and researchers are studying ways to keep the quality of the crop high while meeting changing market conditions.  Rick Treptow reports." id="282" name="Google Shape;282;p21" title="Vidalia Onion Research - Georgia Farm Monitor">
            <a:hlinkClick r:id="rId15"/>
          </p:cNvPr>
          <p:cNvPicPr preferRelativeResize="0"/>
          <p:nvPr/>
        </p:nvPicPr>
        <p:blipFill>
          <a:blip r:embed="rId16">
            <a:alphaModFix/>
          </a:blip>
          <a:stretch>
            <a:fillRect/>
          </a:stretch>
        </p:blipFill>
        <p:spPr>
          <a:xfrm>
            <a:off x="4255262" y="1702619"/>
            <a:ext cx="1347775" cy="1010840"/>
          </a:xfrm>
          <a:prstGeom prst="rect">
            <a:avLst/>
          </a:prstGeom>
          <a:noFill/>
          <a:ln>
            <a:noFill/>
          </a:ln>
        </p:spPr>
      </p:pic>
      <p:sp>
        <p:nvSpPr>
          <p:cNvPr id="283" name="Google Shape;283;p21"/>
          <p:cNvSpPr txBox="1"/>
          <p:nvPr/>
        </p:nvSpPr>
        <p:spPr>
          <a:xfrm>
            <a:off x="4109075" y="2836225"/>
            <a:ext cx="2888700" cy="5727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Impact"/>
                <a:ea typeface="Impact"/>
                <a:cs typeface="Impact"/>
                <a:sym typeface="Impact"/>
              </a:rPr>
              <a:t>What scientist was famous for finding several ways to use and cultivate peanuts ?</a:t>
            </a:r>
            <a:endParaRPr sz="1200">
              <a:latin typeface="Impact"/>
              <a:ea typeface="Impact"/>
              <a:cs typeface="Impact"/>
              <a:sym typeface="Impact"/>
            </a:endParaRPr>
          </a:p>
        </p:txBody>
      </p:sp>
      <p:pic>
        <p:nvPicPr>
          <p:cNvPr descr="At Horne Farms in, Andersonville, Georgia, pecans have been our passion since 1975. Now that Harvest Season 2019 is underway we want to share our fresh Georgia Pecans with you and show you why this is the most exciting time of the year for us. We hope you gain a new found love for Georgia’s native nut, the pecan. Stay tuned for more videos to come!" id="284" name="Google Shape;284;p21" title="Georgia Pecans - Harvest Season 2019 is Underway at Horne Farms">
            <a:hlinkClick r:id="rId17"/>
          </p:cNvPr>
          <p:cNvPicPr preferRelativeResize="0"/>
          <p:nvPr/>
        </p:nvPicPr>
        <p:blipFill>
          <a:blip r:embed="rId18">
            <a:alphaModFix/>
          </a:blip>
          <a:stretch>
            <a:fillRect/>
          </a:stretch>
        </p:blipFill>
        <p:spPr>
          <a:xfrm>
            <a:off x="5685538" y="1785556"/>
            <a:ext cx="1347775" cy="1010831"/>
          </a:xfrm>
          <a:prstGeom prst="rect">
            <a:avLst/>
          </a:prstGeom>
          <a:noFill/>
          <a:ln>
            <a:noFill/>
          </a:ln>
        </p:spPr>
      </p:pic>
      <p:pic>
        <p:nvPicPr>
          <p:cNvPr id="285" name="Google Shape;285;p21"/>
          <p:cNvPicPr preferRelativeResize="0"/>
          <p:nvPr/>
        </p:nvPicPr>
        <p:blipFill>
          <a:blip r:embed="rId19">
            <a:alphaModFix/>
          </a:blip>
          <a:stretch>
            <a:fillRect/>
          </a:stretch>
        </p:blipFill>
        <p:spPr>
          <a:xfrm>
            <a:off x="7178200" y="260175"/>
            <a:ext cx="1858800" cy="711760"/>
          </a:xfrm>
          <a:prstGeom prst="rect">
            <a:avLst/>
          </a:prstGeom>
          <a:noFill/>
          <a:ln cap="flat" cmpd="sng" w="28575">
            <a:solidFill>
              <a:srgbClr val="1155CC"/>
            </a:solidFill>
            <a:prstDash val="solid"/>
            <a:round/>
            <a:headEnd len="sm" w="sm" type="none"/>
            <a:tailEnd len="sm" w="sm" type="none"/>
          </a:ln>
        </p:spPr>
      </p:pic>
      <p:pic>
        <p:nvPicPr>
          <p:cNvPr descr="One of the dopest beats on aquemini, which like atliens is a goldmine for beats." id="286" name="Google Shape;286;p21" title="Outkast - Rosa Parks (Instrumental)">
            <a:hlinkClick r:id="rId20"/>
          </p:cNvPr>
          <p:cNvPicPr preferRelativeResize="0"/>
          <p:nvPr/>
        </p:nvPicPr>
        <p:blipFill>
          <a:blip r:embed="rId21">
            <a:alphaModFix/>
          </a:blip>
          <a:stretch>
            <a:fillRect/>
          </a:stretch>
        </p:blipFill>
        <p:spPr>
          <a:xfrm>
            <a:off x="3531100" y="4368800"/>
            <a:ext cx="735875" cy="434875"/>
          </a:xfrm>
          <a:prstGeom prst="rect">
            <a:avLst/>
          </a:prstGeom>
          <a:noFill/>
          <a:ln>
            <a:noFill/>
          </a:ln>
        </p:spPr>
      </p:pic>
      <p:pic>
        <p:nvPicPr>
          <p:cNvPr id="287" name="Google Shape;287;p21"/>
          <p:cNvPicPr preferRelativeResize="0"/>
          <p:nvPr/>
        </p:nvPicPr>
        <p:blipFill rotWithShape="1">
          <a:blip r:embed="rId22">
            <a:alphaModFix/>
          </a:blip>
          <a:srcRect b="14610" l="0" r="55718" t="0"/>
          <a:stretch/>
        </p:blipFill>
        <p:spPr>
          <a:xfrm>
            <a:off x="-140175" y="-23400"/>
            <a:ext cx="1518426" cy="4392198"/>
          </a:xfrm>
          <a:prstGeom prst="rect">
            <a:avLst/>
          </a:prstGeom>
          <a:noFill/>
          <a:ln>
            <a:noFill/>
          </a:ln>
        </p:spPr>
      </p:pic>
      <p:sp>
        <p:nvSpPr>
          <p:cNvPr id="288" name="Google Shape;288;p21"/>
          <p:cNvSpPr txBox="1"/>
          <p:nvPr>
            <p:ph type="title"/>
          </p:nvPr>
        </p:nvSpPr>
        <p:spPr>
          <a:xfrm>
            <a:off x="627800" y="94175"/>
            <a:ext cx="6698400" cy="79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700">
                <a:latin typeface="Amatic SC"/>
                <a:ea typeface="Amatic SC"/>
                <a:cs typeface="Amatic SC"/>
                <a:sym typeface="Amatic SC"/>
              </a:rPr>
              <a:t>W</a:t>
            </a:r>
            <a:r>
              <a:rPr b="1" lang="en" sz="3500">
                <a:latin typeface="Amatic SC"/>
                <a:ea typeface="Amatic SC"/>
                <a:cs typeface="Amatic SC"/>
                <a:sym typeface="Amatic SC"/>
              </a:rPr>
              <a:t>hat</a:t>
            </a:r>
            <a:r>
              <a:rPr b="1" lang="en" sz="3700">
                <a:latin typeface="Amatic SC"/>
                <a:ea typeface="Amatic SC"/>
                <a:cs typeface="Amatic SC"/>
                <a:sym typeface="Amatic SC"/>
              </a:rPr>
              <a:t> is G</a:t>
            </a:r>
            <a:r>
              <a:rPr b="1" lang="en" sz="3500">
                <a:latin typeface="Amatic SC"/>
                <a:ea typeface="Amatic SC"/>
                <a:cs typeface="Amatic SC"/>
                <a:sym typeface="Amatic SC"/>
              </a:rPr>
              <a:t>eorgia’s</a:t>
            </a:r>
            <a:r>
              <a:rPr b="1" lang="en" sz="3700">
                <a:latin typeface="Amatic SC"/>
                <a:ea typeface="Amatic SC"/>
                <a:cs typeface="Amatic SC"/>
                <a:sym typeface="Amatic SC"/>
              </a:rPr>
              <a:t> n</a:t>
            </a:r>
            <a:r>
              <a:rPr b="1" lang="en" sz="3500">
                <a:latin typeface="Amatic SC"/>
                <a:ea typeface="Amatic SC"/>
                <a:cs typeface="Amatic SC"/>
                <a:sym typeface="Amatic SC"/>
              </a:rPr>
              <a:t>umber</a:t>
            </a:r>
            <a:r>
              <a:rPr b="1" lang="en" sz="3700">
                <a:latin typeface="Amatic SC"/>
                <a:ea typeface="Amatic SC"/>
                <a:cs typeface="Amatic SC"/>
                <a:sym typeface="Amatic SC"/>
              </a:rPr>
              <a:t> o</a:t>
            </a:r>
            <a:r>
              <a:rPr b="1" lang="en" sz="3500">
                <a:latin typeface="Amatic SC"/>
                <a:ea typeface="Amatic SC"/>
                <a:cs typeface="Amatic SC"/>
                <a:sym typeface="Amatic SC"/>
              </a:rPr>
              <a:t>ne</a:t>
            </a:r>
            <a:r>
              <a:rPr b="1" lang="en" sz="3700">
                <a:latin typeface="Amatic SC"/>
                <a:ea typeface="Amatic SC"/>
                <a:cs typeface="Amatic SC"/>
                <a:sym typeface="Amatic SC"/>
              </a:rPr>
              <a:t> a</a:t>
            </a:r>
            <a:r>
              <a:rPr b="1" lang="en" sz="3500">
                <a:latin typeface="Amatic SC"/>
                <a:ea typeface="Amatic SC"/>
                <a:cs typeface="Amatic SC"/>
                <a:sym typeface="Amatic SC"/>
              </a:rPr>
              <a:t>gricultural</a:t>
            </a:r>
            <a:r>
              <a:rPr b="1" lang="en" sz="3700">
                <a:latin typeface="Amatic SC"/>
                <a:ea typeface="Amatic SC"/>
                <a:cs typeface="Amatic SC"/>
                <a:sym typeface="Amatic SC"/>
              </a:rPr>
              <a:t> c</a:t>
            </a:r>
            <a:r>
              <a:rPr b="1" lang="en" sz="3500">
                <a:latin typeface="Amatic SC"/>
                <a:ea typeface="Amatic SC"/>
                <a:cs typeface="Amatic SC"/>
                <a:sym typeface="Amatic SC"/>
              </a:rPr>
              <a:t>rop</a:t>
            </a:r>
            <a:r>
              <a:rPr b="1" lang="en" sz="3700">
                <a:latin typeface="Amatic SC"/>
                <a:ea typeface="Amatic SC"/>
                <a:cs typeface="Amatic SC"/>
                <a:sym typeface="Amatic SC"/>
              </a:rPr>
              <a:t>?</a:t>
            </a:r>
            <a:endParaRPr b="1" sz="3700">
              <a:latin typeface="Amatic SC"/>
              <a:ea typeface="Amatic SC"/>
              <a:cs typeface="Amatic SC"/>
              <a:sym typeface="Amatic S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78"/>
                                        </p:tgtEl>
                                        <p:attrNameLst>
                                          <p:attrName>style.visibility</p:attrName>
                                        </p:attrNameLst>
                                      </p:cBhvr>
                                      <p:to>
                                        <p:strVal val="visible"/>
                                      </p:to>
                                    </p:set>
                                    <p:animEffect filter="fade" transition="in">
                                      <p:cBhvr>
                                        <p:cTn dur="1000"/>
                                        <p:tgtEl>
                                          <p:spTgt spid="278"/>
                                        </p:tgtEl>
                                      </p:cBhvr>
                                    </p:animEffect>
                                  </p:childTnLst>
                                </p:cTn>
                              </p:par>
                              <p:par>
                                <p:cTn fill="hold" nodeType="withEffect" presetClass="entr" presetID="2" presetSubtype="8">
                                  <p:stCondLst>
                                    <p:cond delay="0"/>
                                  </p:stCondLst>
                                  <p:childTnLst>
                                    <p:set>
                                      <p:cBhvr>
                                        <p:cTn dur="1" fill="hold">
                                          <p:stCondLst>
                                            <p:cond delay="0"/>
                                          </p:stCondLst>
                                        </p:cTn>
                                        <p:tgtEl>
                                          <p:spTgt spid="279"/>
                                        </p:tgtEl>
                                        <p:attrNameLst>
                                          <p:attrName>style.visibility</p:attrName>
                                        </p:attrNameLst>
                                      </p:cBhvr>
                                      <p:to>
                                        <p:strVal val="visible"/>
                                      </p:to>
                                    </p:set>
                                    <p:anim calcmode="lin" valueType="num">
                                      <p:cBhvr additive="base">
                                        <p:cTn dur="1700"/>
                                        <p:tgtEl>
                                          <p:spTgt spid="279"/>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4">
                                  <p:stCondLst>
                                    <p:cond delay="0"/>
                                  </p:stCondLst>
                                  <p:childTnLst>
                                    <p:set>
                                      <p:cBhvr>
                                        <p:cTn dur="1" fill="hold">
                                          <p:stCondLst>
                                            <p:cond delay="0"/>
                                          </p:stCondLst>
                                        </p:cTn>
                                        <p:tgtEl>
                                          <p:spTgt spid="281"/>
                                        </p:tgtEl>
                                        <p:attrNameLst>
                                          <p:attrName>style.visibility</p:attrName>
                                        </p:attrNameLst>
                                      </p:cBhvr>
                                      <p:to>
                                        <p:strVal val="visible"/>
                                      </p:to>
                                    </p:set>
                                    <p:anim calcmode="lin" valueType="num">
                                      <p:cBhvr additive="base">
                                        <p:cTn dur="2400"/>
                                        <p:tgtEl>
                                          <p:spTgt spid="281"/>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286"/>
                                        </p:tgtEl>
                                        <p:attrNameLst>
                                          <p:attrName>style.visibility</p:attrName>
                                        </p:attrNameLst>
                                      </p:cBhvr>
                                      <p:to>
                                        <p:strVal val="visible"/>
                                      </p:to>
                                    </p:set>
                                    <p:animEffect filter="fade" transition="in">
                                      <p:cBhvr>
                                        <p:cTn dur="1000"/>
                                        <p:tgtEl>
                                          <p:spTgt spid="2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FF00"/>
        </a:solidFill>
      </p:bgPr>
    </p:bg>
    <p:spTree>
      <p:nvGrpSpPr>
        <p:cNvPr id="292" name="Shape 292"/>
        <p:cNvGrpSpPr/>
        <p:nvPr/>
      </p:nvGrpSpPr>
      <p:grpSpPr>
        <a:xfrm>
          <a:off x="0" y="0"/>
          <a:ext cx="0" cy="0"/>
          <a:chOff x="0" y="0"/>
          <a:chExt cx="0" cy="0"/>
        </a:xfrm>
      </p:grpSpPr>
      <p:sp>
        <p:nvSpPr>
          <p:cNvPr id="293" name="Google Shape;293;p22"/>
          <p:cNvSpPr txBox="1"/>
          <p:nvPr>
            <p:ph type="title"/>
          </p:nvPr>
        </p:nvSpPr>
        <p:spPr>
          <a:xfrm>
            <a:off x="171450" y="445025"/>
            <a:ext cx="5233800" cy="572700"/>
          </a:xfrm>
          <a:prstGeom prst="rect">
            <a:avLst/>
          </a:prstGeom>
          <a:solidFill>
            <a:srgbClr val="FFFF00"/>
          </a:solidFill>
          <a:ln cap="flat" cmpd="sng" w="38100">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3200">
                <a:latin typeface="Lobster"/>
                <a:ea typeface="Lobster"/>
                <a:cs typeface="Lobster"/>
                <a:sym typeface="Lobster"/>
              </a:rPr>
              <a:t>STEM SPRING BLING Week</a:t>
            </a:r>
            <a:endParaRPr sz="3200">
              <a:latin typeface="Lobster"/>
              <a:ea typeface="Lobster"/>
              <a:cs typeface="Lobster"/>
              <a:sym typeface="Lobster"/>
            </a:endParaRPr>
          </a:p>
        </p:txBody>
      </p:sp>
      <p:sp>
        <p:nvSpPr>
          <p:cNvPr id="294" name="Google Shape;294;p22"/>
          <p:cNvSpPr txBox="1"/>
          <p:nvPr>
            <p:ph idx="1" type="body"/>
          </p:nvPr>
        </p:nvSpPr>
        <p:spPr>
          <a:xfrm>
            <a:off x="220875" y="1161325"/>
            <a:ext cx="6880200" cy="2154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0000FF"/>
                </a:solidFill>
                <a:latin typeface="Impact"/>
                <a:ea typeface="Impact"/>
                <a:cs typeface="Impact"/>
                <a:sym typeface="Impact"/>
              </a:rPr>
              <a:t>Monday - Neon and Bright Spring Colors</a:t>
            </a:r>
            <a:endParaRPr sz="2000">
              <a:solidFill>
                <a:srgbClr val="0000FF"/>
              </a:solidFill>
              <a:latin typeface="Impact"/>
              <a:ea typeface="Impact"/>
              <a:cs typeface="Impact"/>
              <a:sym typeface="Impact"/>
            </a:endParaRPr>
          </a:p>
          <a:p>
            <a:pPr indent="0" lvl="0" marL="0" rtl="0" algn="l">
              <a:spcBef>
                <a:spcPts val="1600"/>
              </a:spcBef>
              <a:spcAft>
                <a:spcPts val="0"/>
              </a:spcAft>
              <a:buNone/>
            </a:pPr>
            <a:r>
              <a:rPr lang="en" sz="2000">
                <a:solidFill>
                  <a:srgbClr val="0000FF"/>
                </a:solidFill>
                <a:latin typeface="Impact"/>
                <a:ea typeface="Impact"/>
                <a:cs typeface="Impact"/>
                <a:sym typeface="Impact"/>
              </a:rPr>
              <a:t>Tuesday</a:t>
            </a:r>
            <a:r>
              <a:rPr lang="en" sz="2000">
                <a:solidFill>
                  <a:srgbClr val="0000FF"/>
                </a:solidFill>
                <a:latin typeface="Impact"/>
                <a:ea typeface="Impact"/>
                <a:cs typeface="Impact"/>
                <a:sym typeface="Impact"/>
              </a:rPr>
              <a:t> - </a:t>
            </a:r>
            <a:r>
              <a:rPr lang="en" sz="2000">
                <a:solidFill>
                  <a:srgbClr val="0000FF"/>
                </a:solidFill>
                <a:latin typeface="Impact"/>
                <a:ea typeface="Impact"/>
                <a:cs typeface="Impact"/>
                <a:sym typeface="Impact"/>
              </a:rPr>
              <a:t>Animal</a:t>
            </a:r>
            <a:r>
              <a:rPr lang="en" sz="2000">
                <a:solidFill>
                  <a:srgbClr val="0000FF"/>
                </a:solidFill>
                <a:latin typeface="Impact"/>
                <a:ea typeface="Impact"/>
                <a:cs typeface="Impact"/>
                <a:sym typeface="Impact"/>
              </a:rPr>
              <a:t> Print   </a:t>
            </a:r>
            <a:r>
              <a:rPr lang="en" sz="1000">
                <a:solidFill>
                  <a:srgbClr val="0000FF"/>
                </a:solidFill>
                <a:latin typeface="Impact"/>
                <a:ea typeface="Impact"/>
                <a:cs typeface="Impact"/>
                <a:sym typeface="Impact"/>
              </a:rPr>
              <a:t>(Animals)</a:t>
            </a:r>
            <a:endParaRPr sz="1000">
              <a:solidFill>
                <a:srgbClr val="0000FF"/>
              </a:solidFill>
              <a:latin typeface="Impact"/>
              <a:ea typeface="Impact"/>
              <a:cs typeface="Impact"/>
              <a:sym typeface="Impact"/>
            </a:endParaRPr>
          </a:p>
          <a:p>
            <a:pPr indent="0" lvl="0" marL="0" rtl="0" algn="l">
              <a:spcBef>
                <a:spcPts val="1600"/>
              </a:spcBef>
              <a:spcAft>
                <a:spcPts val="0"/>
              </a:spcAft>
              <a:buNone/>
            </a:pPr>
            <a:r>
              <a:rPr lang="en" sz="2000">
                <a:solidFill>
                  <a:srgbClr val="0000FF"/>
                </a:solidFill>
                <a:latin typeface="Impact"/>
                <a:ea typeface="Impact"/>
                <a:cs typeface="Impact"/>
                <a:sym typeface="Impact"/>
              </a:rPr>
              <a:t>Wednesday - Green or </a:t>
            </a:r>
            <a:r>
              <a:rPr lang="en" sz="2000">
                <a:solidFill>
                  <a:srgbClr val="0000FF"/>
                </a:solidFill>
                <a:latin typeface="Impact"/>
                <a:ea typeface="Impact"/>
                <a:cs typeface="Impact"/>
                <a:sym typeface="Impact"/>
              </a:rPr>
              <a:t>Camouflage</a:t>
            </a:r>
            <a:r>
              <a:rPr lang="en" sz="2000">
                <a:solidFill>
                  <a:srgbClr val="0000FF"/>
                </a:solidFill>
                <a:latin typeface="Impact"/>
                <a:ea typeface="Impact"/>
                <a:cs typeface="Impact"/>
                <a:sym typeface="Impact"/>
              </a:rPr>
              <a:t> </a:t>
            </a:r>
            <a:r>
              <a:rPr lang="en" sz="1000">
                <a:solidFill>
                  <a:srgbClr val="0000FF"/>
                </a:solidFill>
                <a:latin typeface="Impact"/>
                <a:ea typeface="Impact"/>
                <a:cs typeface="Impact"/>
                <a:sym typeface="Impact"/>
              </a:rPr>
              <a:t>(</a:t>
            </a:r>
            <a:r>
              <a:rPr lang="en" sz="1100">
                <a:solidFill>
                  <a:srgbClr val="0000FF"/>
                </a:solidFill>
                <a:latin typeface="Impact"/>
                <a:ea typeface="Impact"/>
                <a:cs typeface="Impact"/>
                <a:sym typeface="Impact"/>
              </a:rPr>
              <a:t>P</a:t>
            </a:r>
            <a:r>
              <a:rPr lang="en" sz="1100">
                <a:solidFill>
                  <a:srgbClr val="0000FF"/>
                </a:solidFill>
                <a:latin typeface="Impact"/>
                <a:ea typeface="Impact"/>
                <a:cs typeface="Impact"/>
                <a:sym typeface="Impact"/>
              </a:rPr>
              <a:t>lants)</a:t>
            </a:r>
            <a:endParaRPr sz="1100">
              <a:solidFill>
                <a:srgbClr val="0000FF"/>
              </a:solidFill>
              <a:latin typeface="Impact"/>
              <a:ea typeface="Impact"/>
              <a:cs typeface="Impact"/>
              <a:sym typeface="Impact"/>
            </a:endParaRPr>
          </a:p>
          <a:p>
            <a:pPr indent="0" lvl="0" marL="0" rtl="0" algn="l">
              <a:spcBef>
                <a:spcPts val="1600"/>
              </a:spcBef>
              <a:spcAft>
                <a:spcPts val="0"/>
              </a:spcAft>
              <a:buNone/>
            </a:pPr>
            <a:r>
              <a:rPr lang="en" sz="2000">
                <a:solidFill>
                  <a:srgbClr val="0000FF"/>
                </a:solidFill>
                <a:latin typeface="Impact"/>
                <a:ea typeface="Impact"/>
                <a:cs typeface="Impact"/>
                <a:sym typeface="Impact"/>
              </a:rPr>
              <a:t>Thursday </a:t>
            </a:r>
            <a:r>
              <a:rPr lang="en" sz="1900">
                <a:solidFill>
                  <a:srgbClr val="0000FF"/>
                </a:solidFill>
                <a:latin typeface="Impact"/>
                <a:ea typeface="Impact"/>
                <a:cs typeface="Impact"/>
                <a:sym typeface="Impact"/>
              </a:rPr>
              <a:t>-  Wear Blue And Gold  </a:t>
            </a:r>
            <a:r>
              <a:rPr lang="en" sz="1700">
                <a:solidFill>
                  <a:srgbClr val="0000FF"/>
                </a:solidFill>
                <a:latin typeface="Impact"/>
                <a:ea typeface="Impact"/>
                <a:cs typeface="Impact"/>
                <a:sym typeface="Impact"/>
              </a:rPr>
              <a:t>( </a:t>
            </a:r>
            <a:r>
              <a:rPr lang="en" sz="1300">
                <a:solidFill>
                  <a:srgbClr val="0000FF"/>
                </a:solidFill>
                <a:latin typeface="Impact"/>
                <a:ea typeface="Impact"/>
                <a:cs typeface="Impact"/>
                <a:sym typeface="Impact"/>
              </a:rPr>
              <a:t>Representing our school and Autism Awareness)</a:t>
            </a:r>
            <a:endParaRPr sz="1300">
              <a:solidFill>
                <a:srgbClr val="0000FF"/>
              </a:solidFill>
              <a:latin typeface="Impact"/>
              <a:ea typeface="Impact"/>
              <a:cs typeface="Impact"/>
              <a:sym typeface="Impact"/>
            </a:endParaRPr>
          </a:p>
          <a:p>
            <a:pPr indent="0" lvl="0" marL="0" rtl="0" algn="l">
              <a:spcBef>
                <a:spcPts val="1600"/>
              </a:spcBef>
              <a:spcAft>
                <a:spcPts val="1600"/>
              </a:spcAft>
              <a:buNone/>
            </a:pPr>
            <a:r>
              <a:t/>
            </a:r>
            <a:endParaRPr>
              <a:latin typeface="Impact"/>
              <a:ea typeface="Impact"/>
              <a:cs typeface="Impact"/>
              <a:sym typeface="Impact"/>
            </a:endParaRPr>
          </a:p>
        </p:txBody>
      </p:sp>
      <p:sp>
        <p:nvSpPr>
          <p:cNvPr id="295" name="Google Shape;295;p22"/>
          <p:cNvSpPr txBox="1"/>
          <p:nvPr/>
        </p:nvSpPr>
        <p:spPr>
          <a:xfrm>
            <a:off x="4458375" y="1808675"/>
            <a:ext cx="4283100" cy="1080300"/>
          </a:xfrm>
          <a:prstGeom prst="rect">
            <a:avLst/>
          </a:prstGeom>
          <a:solidFill>
            <a:srgbClr val="0000FF"/>
          </a:solidFill>
          <a:ln cap="flat" cmpd="sng" w="38100">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900">
                <a:solidFill>
                  <a:srgbClr val="FFFF00"/>
                </a:solidFill>
                <a:latin typeface="Pacifico"/>
                <a:ea typeface="Pacifico"/>
                <a:cs typeface="Pacifico"/>
                <a:sym typeface="Pacifico"/>
              </a:rPr>
              <a:t>STREAM  SPRING FESTIVAL</a:t>
            </a:r>
            <a:endParaRPr sz="1900">
              <a:solidFill>
                <a:srgbClr val="FFFF00"/>
              </a:solidFill>
              <a:latin typeface="Pacifico"/>
              <a:ea typeface="Pacifico"/>
              <a:cs typeface="Pacifico"/>
              <a:sym typeface="Pacifico"/>
            </a:endParaRPr>
          </a:p>
          <a:p>
            <a:pPr indent="0" lvl="0" marL="0" rtl="0" algn="l">
              <a:lnSpc>
                <a:spcPct val="115000"/>
              </a:lnSpc>
              <a:spcBef>
                <a:spcPts val="1600"/>
              </a:spcBef>
              <a:spcAft>
                <a:spcPts val="1600"/>
              </a:spcAft>
              <a:buClr>
                <a:schemeClr val="dk1"/>
              </a:buClr>
              <a:buSzPts val="1100"/>
              <a:buFont typeface="Arial"/>
              <a:buNone/>
            </a:pPr>
            <a:r>
              <a:rPr lang="en" sz="2300">
                <a:solidFill>
                  <a:srgbClr val="FFFF00"/>
                </a:solidFill>
                <a:latin typeface="Pacifico"/>
                <a:ea typeface="Pacifico"/>
                <a:cs typeface="Pacifico"/>
                <a:sym typeface="Pacifico"/>
              </a:rPr>
              <a:t>Animal and Plant Extravaganza</a:t>
            </a:r>
            <a:endParaRPr sz="1800">
              <a:solidFill>
                <a:srgbClr val="FFFF00"/>
              </a:solidFill>
            </a:endParaRPr>
          </a:p>
        </p:txBody>
      </p:sp>
      <p:sp>
        <p:nvSpPr>
          <p:cNvPr id="296" name="Google Shape;296;p22"/>
          <p:cNvSpPr txBox="1"/>
          <p:nvPr/>
        </p:nvSpPr>
        <p:spPr>
          <a:xfrm>
            <a:off x="5624500" y="362975"/>
            <a:ext cx="3056400" cy="1667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 sz="1500">
                <a:solidFill>
                  <a:schemeClr val="dk2"/>
                </a:solidFill>
                <a:latin typeface="Impact"/>
                <a:ea typeface="Impact"/>
                <a:cs typeface="Impact"/>
                <a:sym typeface="Impact"/>
              </a:rPr>
              <a:t>On March 20, 2021 , the spring (vernal) equinox occurs, marking the astronomical first day of spring in the Northern </a:t>
            </a:r>
            <a:r>
              <a:rPr lang="en">
                <a:solidFill>
                  <a:schemeClr val="dk2"/>
                </a:solidFill>
                <a:latin typeface="Impact"/>
                <a:ea typeface="Impact"/>
                <a:cs typeface="Impact"/>
                <a:sym typeface="Impact"/>
              </a:rPr>
              <a:t>Hemisphere</a:t>
            </a:r>
            <a:r>
              <a:rPr lang="en" sz="1500">
                <a:solidFill>
                  <a:schemeClr val="dk2"/>
                </a:solidFill>
                <a:latin typeface="Impact"/>
                <a:ea typeface="Impact"/>
                <a:cs typeface="Impact"/>
                <a:sym typeface="Impact"/>
              </a:rPr>
              <a:t>.</a:t>
            </a:r>
            <a:endParaRPr sz="1500">
              <a:solidFill>
                <a:schemeClr val="dk2"/>
              </a:solidFill>
              <a:latin typeface="Impact"/>
              <a:ea typeface="Impact"/>
              <a:cs typeface="Impact"/>
              <a:sym typeface="Impact"/>
            </a:endParaRPr>
          </a:p>
          <a:p>
            <a:pPr indent="0" lvl="0" marL="0" rtl="0" algn="l">
              <a:spcBef>
                <a:spcPts val="1600"/>
              </a:spcBef>
              <a:spcAft>
                <a:spcPts val="0"/>
              </a:spcAft>
              <a:buNone/>
            </a:pPr>
            <a:r>
              <a:t/>
            </a:r>
            <a:endParaRPr/>
          </a:p>
        </p:txBody>
      </p:sp>
      <p:pic>
        <p:nvPicPr>
          <p:cNvPr id="297" name="Google Shape;297;p22" title="rt_2021_03_21_1_cmx0bXM6Ly9ldmVudC8xNTk1MzM1MDYyMDAw.mp4">
            <a:hlinkClick r:id="rId3"/>
          </p:cNvPr>
          <p:cNvPicPr preferRelativeResize="0"/>
          <p:nvPr/>
        </p:nvPicPr>
        <p:blipFill>
          <a:blip r:embed="rId4">
            <a:alphaModFix/>
          </a:blip>
          <a:stretch>
            <a:fillRect/>
          </a:stretch>
        </p:blipFill>
        <p:spPr>
          <a:xfrm>
            <a:off x="114250" y="3459825"/>
            <a:ext cx="2822575" cy="1514276"/>
          </a:xfrm>
          <a:prstGeom prst="rect">
            <a:avLst/>
          </a:prstGeom>
          <a:noFill/>
          <a:ln>
            <a:noFill/>
          </a:ln>
        </p:spPr>
      </p:pic>
      <p:pic>
        <p:nvPicPr>
          <p:cNvPr id="298" name="Google Shape;298;p22"/>
          <p:cNvPicPr preferRelativeResize="0"/>
          <p:nvPr/>
        </p:nvPicPr>
        <p:blipFill rotWithShape="1">
          <a:blip r:embed="rId5">
            <a:alphaModFix/>
          </a:blip>
          <a:srcRect b="13773" l="0" r="0" t="14227"/>
          <a:stretch/>
        </p:blipFill>
        <p:spPr>
          <a:xfrm>
            <a:off x="3133676" y="3359550"/>
            <a:ext cx="1114775" cy="802650"/>
          </a:xfrm>
          <a:prstGeom prst="rect">
            <a:avLst/>
          </a:prstGeom>
          <a:noFill/>
          <a:ln cap="flat" cmpd="sng" w="38100">
            <a:solidFill>
              <a:srgbClr val="6FD8F9"/>
            </a:solidFill>
            <a:prstDash val="solid"/>
            <a:round/>
            <a:headEnd len="sm" w="sm" type="none"/>
            <a:tailEnd len="sm" w="sm" type="none"/>
          </a:ln>
        </p:spPr>
      </p:pic>
      <p:pic>
        <p:nvPicPr>
          <p:cNvPr descr="Buy Michael Jackson's Journey From Motown to Off The Wall now:&#10;Amazon - http://smarturl.it/MJ_OOTW_Amzn?IQid=ytd.mj.wdan&#10;iTunes - http://smarturl.it/MJ_OWT_iT?IQid=ytd.mj.wdan&#10;MJ Store - http://smarturl.it/MJ_Store?IQid=ytd.mj.wdan&#10;&#10;About the album: &#10;Get the Michael Jackson Off The Wall Exclusive CD+DVD &amp; the CD + Blu-Ray Editions. Enjoy the classic album plus &quot;Michael Jackson's Journey From Motown to Off The Wall,&quot; directed by Spike Lee. &#10;&#10;More Michael Jackson videos: http://smarturl.it/MJVEVOVideos?IQid=ytd.mj.wdan&#10;Listen to Michael Jackson on Spotify - http://smarturl.it/MJ_ULT_SPTFY?IQid=ytd.mj.wdan&#10;&#10;Sign up for the Michael Jackson Newsletter: http://smarturl.it/MJ_News?IQid=ytd.mj.wdan&#10;&#10;Like Michael Jackson on Facebook: http://smarturl.it/MichaelJacksonFB?IQid=ytd.mj.wdan&#10;Follow Michael Jackson on Twitter: http://smarturl.it/MichaelJacksonTW?IQid=ytd.mj.wdan&#10;Subscribe to the Michael Jackson YouTube Channel: http://smarturl.it/SubMJ_VEVO?IQid=ytd.mj.wdan" id="299" name="Google Shape;299;p22" title="Michael Jackson - Workin' Day and Night (Audio)">
            <a:hlinkClick r:id="rId6"/>
          </p:cNvPr>
          <p:cNvPicPr preferRelativeResize="0"/>
          <p:nvPr/>
        </p:nvPicPr>
        <p:blipFill>
          <a:blip r:embed="rId7">
            <a:alphaModFix/>
          </a:blip>
          <a:stretch>
            <a:fillRect/>
          </a:stretch>
        </p:blipFill>
        <p:spPr>
          <a:xfrm>
            <a:off x="8130104" y="4421713"/>
            <a:ext cx="611371" cy="458525"/>
          </a:xfrm>
          <a:prstGeom prst="rect">
            <a:avLst/>
          </a:prstGeom>
          <a:noFill/>
          <a:ln>
            <a:noFill/>
          </a:ln>
        </p:spPr>
      </p:pic>
      <p:pic>
        <p:nvPicPr>
          <p:cNvPr id="300" name="Google Shape;300;p22"/>
          <p:cNvPicPr preferRelativeResize="0"/>
          <p:nvPr/>
        </p:nvPicPr>
        <p:blipFill>
          <a:blip r:embed="rId8">
            <a:alphaModFix/>
          </a:blip>
          <a:stretch>
            <a:fillRect/>
          </a:stretch>
        </p:blipFill>
        <p:spPr>
          <a:xfrm>
            <a:off x="7703925" y="1295975"/>
            <a:ext cx="851008" cy="458500"/>
          </a:xfrm>
          <a:prstGeom prst="rect">
            <a:avLst/>
          </a:prstGeom>
          <a:noFill/>
          <a:ln>
            <a:noFill/>
          </a:ln>
        </p:spPr>
      </p:pic>
      <p:pic>
        <p:nvPicPr>
          <p:cNvPr id="301" name="Google Shape;301;p22"/>
          <p:cNvPicPr preferRelativeResize="0"/>
          <p:nvPr/>
        </p:nvPicPr>
        <p:blipFill>
          <a:blip r:embed="rId9">
            <a:alphaModFix/>
          </a:blip>
          <a:stretch>
            <a:fillRect/>
          </a:stretch>
        </p:blipFill>
        <p:spPr>
          <a:xfrm>
            <a:off x="3073500" y="4340825"/>
            <a:ext cx="2500400" cy="620300"/>
          </a:xfrm>
          <a:prstGeom prst="rect">
            <a:avLst/>
          </a:prstGeom>
          <a:noFill/>
          <a:ln>
            <a:noFill/>
          </a:ln>
        </p:spPr>
      </p:pic>
      <p:pic>
        <p:nvPicPr>
          <p:cNvPr id="302" name="Google Shape;302;p22"/>
          <p:cNvPicPr preferRelativeResize="0"/>
          <p:nvPr/>
        </p:nvPicPr>
        <p:blipFill>
          <a:blip r:embed="rId10">
            <a:alphaModFix/>
          </a:blip>
          <a:stretch>
            <a:fillRect/>
          </a:stretch>
        </p:blipFill>
        <p:spPr>
          <a:xfrm>
            <a:off x="7192975" y="3000122"/>
            <a:ext cx="1548500" cy="124291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2">
                                  <p:stCondLst>
                                    <p:cond delay="0"/>
                                  </p:stCondLst>
                                  <p:childTnLst>
                                    <p:set>
                                      <p:cBhvr>
                                        <p:cTn dur="1" fill="hold">
                                          <p:stCondLst>
                                            <p:cond delay="0"/>
                                          </p:stCondLst>
                                        </p:cTn>
                                        <p:tgtEl>
                                          <p:spTgt spid="295"/>
                                        </p:tgtEl>
                                        <p:attrNameLst>
                                          <p:attrName>style.visibility</p:attrName>
                                        </p:attrNameLst>
                                      </p:cBhvr>
                                      <p:to>
                                        <p:strVal val="visible"/>
                                      </p:to>
                                    </p:set>
                                    <p:anim calcmode="lin" valueType="num">
                                      <p:cBhvr additive="base">
                                        <p:cTn dur="1000"/>
                                        <p:tgtEl>
                                          <p:spTgt spid="295"/>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95"/>
                                        </p:tgtEl>
                                        <p:attrNameLst>
                                          <p:attrName>style.visibility</p:attrName>
                                        </p:attrNameLst>
                                      </p:cBhvr>
                                      <p:to>
                                        <p:strVal val="visible"/>
                                      </p:to>
                                    </p:set>
                                    <p:animEffect filter="fade" transition="in">
                                      <p:cBhvr>
                                        <p:cTn dur="1000"/>
                                        <p:tgtEl>
                                          <p:spTgt spid="295"/>
                                        </p:tgtEl>
                                      </p:cBhvr>
                                    </p:animEffect>
                                  </p:childTnLst>
                                </p:cTn>
                              </p:par>
                            </p:childTnLst>
                          </p:cTn>
                        </p:par>
                        <p:par>
                          <p:cTn fill="hold">
                            <p:stCondLst>
                              <p:cond delay="2000"/>
                            </p:stCondLst>
                            <p:childTnLst>
                              <p:par>
                                <p:cTn fill="hold" nodeType="afterEffect" presetClass="entr" presetID="2" presetSubtype="2">
                                  <p:stCondLst>
                                    <p:cond delay="0"/>
                                  </p:stCondLst>
                                  <p:childTnLst>
                                    <p:set>
                                      <p:cBhvr>
                                        <p:cTn dur="1" fill="hold">
                                          <p:stCondLst>
                                            <p:cond delay="0"/>
                                          </p:stCondLst>
                                        </p:cTn>
                                        <p:tgtEl>
                                          <p:spTgt spid="294"/>
                                        </p:tgtEl>
                                        <p:attrNameLst>
                                          <p:attrName>style.visibility</p:attrName>
                                        </p:attrNameLst>
                                      </p:cBhvr>
                                      <p:to>
                                        <p:strVal val="visible"/>
                                      </p:to>
                                    </p:set>
                                    <p:anim calcmode="lin" valueType="num">
                                      <p:cBhvr additive="base">
                                        <p:cTn dur="1000"/>
                                        <p:tgtEl>
                                          <p:spTgt spid="294"/>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4"/>
                                        </p:tgtEl>
                                        <p:attrNameLst>
                                          <p:attrName>style.visibility</p:attrName>
                                        </p:attrNameLst>
                                      </p:cBhvr>
                                      <p:to>
                                        <p:strVal val="visible"/>
                                      </p:to>
                                    </p:set>
                                    <p:animEffect filter="fade" transition="in">
                                      <p:cBhvr>
                                        <p:cTn dur="1000"/>
                                        <p:tgtEl>
                                          <p:spTgt spid="294"/>
                                        </p:tgtEl>
                                      </p:cBhvr>
                                    </p:animEffect>
                                  </p:childTnLst>
                                </p:cTn>
                              </p:par>
                              <p:par>
                                <p:cTn fill="hold" nodeType="withEffect" presetClass="entr" presetID="10" presetSubtype="0">
                                  <p:stCondLst>
                                    <p:cond delay="0"/>
                                  </p:stCondLst>
                                  <p:childTnLst>
                                    <p:set>
                                      <p:cBhvr>
                                        <p:cTn dur="1" fill="hold">
                                          <p:stCondLst>
                                            <p:cond delay="0"/>
                                          </p:stCondLst>
                                        </p:cTn>
                                        <p:tgtEl>
                                          <p:spTgt spid="297"/>
                                        </p:tgtEl>
                                        <p:attrNameLst>
                                          <p:attrName>style.visibility</p:attrName>
                                        </p:attrNameLst>
                                      </p:cBhvr>
                                      <p:to>
                                        <p:strVal val="visible"/>
                                      </p:to>
                                    </p:set>
                                    <p:animEffect filter="fade" transition="in">
                                      <p:cBhvr>
                                        <p:cTn dur="1000"/>
                                        <p:tgtEl>
                                          <p:spTgt spid="297"/>
                                        </p:tgtEl>
                                      </p:cBhvr>
                                    </p:animEffect>
                                  </p:childTnLst>
                                </p:cTn>
                              </p:par>
                              <p:par>
                                <p:cTn fill="hold" nodeType="withEffect" presetClass="entr" presetID="10" presetSubtype="0">
                                  <p:stCondLst>
                                    <p:cond delay="0"/>
                                  </p:stCondLst>
                                  <p:childTnLst>
                                    <p:set>
                                      <p:cBhvr>
                                        <p:cTn dur="1" fill="hold">
                                          <p:stCondLst>
                                            <p:cond delay="0"/>
                                          </p:stCondLst>
                                        </p:cTn>
                                        <p:tgtEl>
                                          <p:spTgt spid="299"/>
                                        </p:tgtEl>
                                        <p:attrNameLst>
                                          <p:attrName>style.visibility</p:attrName>
                                        </p:attrNameLst>
                                      </p:cBhvr>
                                      <p:to>
                                        <p:strVal val="visible"/>
                                      </p:to>
                                    </p:set>
                                    <p:animEffect filter="fade" transition="in">
                                      <p:cBhvr>
                                        <p:cTn dur="1000"/>
                                        <p:tgtEl>
                                          <p:spTgt spid="2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